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7" r:id="rId5"/>
    <p:sldId id="268" r:id="rId6"/>
    <p:sldId id="269" r:id="rId7"/>
    <p:sldId id="270" r:id="rId8"/>
    <p:sldId id="272" r:id="rId9"/>
    <p:sldId id="271" r:id="rId10"/>
  </p:sldIdLst>
  <p:sldSz cx="12192000" cy="6858000"/>
  <p:notesSz cx="6858000" cy="9144000"/>
  <p:embeddedFontLst>
    <p:embeddedFont>
      <p:font typeface="Gill Sans" panose="020B0502020104020203" pitchFamily="34" charset="-79"/>
      <p:regular r:id="rId12"/>
      <p:bold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28">
          <p15:clr>
            <a:srgbClr val="A4A3A4"/>
          </p15:clr>
        </p15:guide>
        <p15:guide id="2" pos="3912">
          <p15:clr>
            <a:srgbClr val="A4A3A4"/>
          </p15:clr>
        </p15:guide>
        <p15:guide id="3" orient="horz" pos="3504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iABR9t7BXEhTz4HypY9eYaN+60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4"/>
  </p:normalViewPr>
  <p:slideViewPr>
    <p:cSldViewPr snapToGrid="0">
      <p:cViewPr varScale="1">
        <p:scale>
          <a:sx n="106" d="100"/>
          <a:sy n="106" d="100"/>
        </p:scale>
        <p:origin x="792" y="184"/>
      </p:cViewPr>
      <p:guideLst>
        <p:guide orient="horz" pos="1728"/>
        <p:guide pos="3912"/>
        <p:guide orient="horz" pos="35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customschemas.google.com/relationships/presentationmetadata" Target="metadata"/><Relationship Id="rId5" Type="http://schemas.openxmlformats.org/officeDocument/2006/relationships/slide" Target="slides/slide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uk-U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cae77cc917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2cae77cc917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ded817e07b_0_1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g2ded817e07b_0_1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cae77cc917_4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g2cae77cc917_4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0" name="Google Shape;300;g2cae77cc917_4_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uk-UA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e4f3699959_1_5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2" name="Google Shape;422;g2e4f3699959_1_5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2e4f3699959_1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444" name="Google Shape;444;g2e4f3699959_1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dc8fe5c04e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8" name="Google Shape;458;g2dc8fe5c04e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1" name="Google Shape;4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2cae77cc917_4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6" name="Google Shape;486;g2cae77cc917_4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ver - Full Photo">
  <p:cSld name="1_Cover - Full Photo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5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ctrTitle"/>
          </p:nvPr>
        </p:nvSpPr>
        <p:spPr>
          <a:xfrm>
            <a:off x="914399" y="2118716"/>
            <a:ext cx="5624945" cy="1600200"/>
          </a:xfrm>
          <a:prstGeom prst="rect">
            <a:avLst/>
          </a:prstGeom>
          <a:noFill/>
          <a:ln>
            <a:noFill/>
          </a:ln>
          <a:effectLst>
            <a:outerShdw blurRad="254000" algn="t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74"/>
              <a:buNone/>
              <a:defRPr sz="3174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ubTitle" idx="1"/>
          </p:nvPr>
        </p:nvSpPr>
        <p:spPr>
          <a:xfrm>
            <a:off x="914400" y="4146997"/>
            <a:ext cx="4572000" cy="1600200"/>
          </a:xfrm>
          <a:prstGeom prst="rect">
            <a:avLst/>
          </a:prstGeom>
          <a:noFill/>
          <a:ln>
            <a:noFill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16"/>
              <a:buNone/>
              <a:defRPr sz="2116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SzPts val="2116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SzPts val="2381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SzPts val="2116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SzPts val="1852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cxnSp>
        <p:nvCxnSpPr>
          <p:cNvPr id="21" name="Google Shape;21;p15"/>
          <p:cNvCxnSpPr/>
          <p:nvPr/>
        </p:nvCxnSpPr>
        <p:spPr>
          <a:xfrm>
            <a:off x="995680" y="3932955"/>
            <a:ext cx="42672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22" name="Google Shape;22;p15"/>
          <p:cNvSpPr txBox="1">
            <a:spLocks noGrp="1"/>
          </p:cNvSpPr>
          <p:nvPr>
            <p:ph type="body" idx="2"/>
          </p:nvPr>
        </p:nvSpPr>
        <p:spPr>
          <a:xfrm rot="-5400000">
            <a:off x="10494089" y="1468008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16"/>
              <a:buNone/>
              <a:defRPr sz="794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SzPts val="2116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SzPts val="2381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SzPts val="2116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SzPts val="1852"/>
              <a:buNone/>
              <a:defRPr sz="1587">
                <a:solidFill>
                  <a:schemeClr val="lt1"/>
                </a:solidFill>
              </a:defRPr>
            </a:lvl5pPr>
            <a:lvl6pPr marL="2743200" lvl="5" indent="-396557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Char char="•"/>
              <a:defRPr/>
            </a:lvl6pPr>
            <a:lvl7pPr marL="3200400" lvl="6" indent="-396557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Char char="•"/>
              <a:defRPr/>
            </a:lvl7pPr>
            <a:lvl8pPr marL="3657600" lvl="7" indent="-396557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Char char="•"/>
              <a:defRPr/>
            </a:lvl8pPr>
            <a:lvl9pPr marL="4114800" lvl="8" indent="-396557" algn="l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SzPts val="2645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5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Red/Gray 3 Content">
  <p:cSld name="1_Red/Gray 3 Content"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"/>
          <p:cNvSpPr txBox="1">
            <a:spLocks noGrp="1"/>
          </p:cNvSpPr>
          <p:nvPr>
            <p:ph type="body" idx="1"/>
          </p:nvPr>
        </p:nvSpPr>
        <p:spPr>
          <a:xfrm>
            <a:off x="914805" y="1428758"/>
            <a:ext cx="3352395" cy="4328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body" idx="2"/>
          </p:nvPr>
        </p:nvSpPr>
        <p:spPr>
          <a:xfrm>
            <a:off x="7924800" y="1428758"/>
            <a:ext cx="3353205" cy="4328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6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09" name="Google Shape;109;p26"/>
          <p:cNvSpPr txBox="1">
            <a:spLocks noGrp="1"/>
          </p:cNvSpPr>
          <p:nvPr>
            <p:ph type="body" idx="3"/>
          </p:nvPr>
        </p:nvSpPr>
        <p:spPr>
          <a:xfrm>
            <a:off x="4419400" y="1428758"/>
            <a:ext cx="3353205" cy="4328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10" name="Google Shape;110;p26"/>
          <p:cNvSpPr txBox="1">
            <a:spLocks noGrp="1"/>
          </p:cNvSpPr>
          <p:nvPr>
            <p:ph type="title"/>
          </p:nvPr>
        </p:nvSpPr>
        <p:spPr>
          <a:xfrm>
            <a:off x="914805" y="703954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Arial"/>
              <a:buNone/>
              <a:defRPr sz="2800">
                <a:solidFill>
                  <a:srgbClr val="BA0C2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11" name="Google Shape;111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Red/Gray 1 Content + Bottom Photo">
  <p:cSld name="1_Red/Gray 1 Content + Bottom Photo">
    <p:bg>
      <p:bgPr>
        <a:solidFill>
          <a:schemeClr val="lt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7"/>
          <p:cNvSpPr>
            <a:spLocks noGrp="1"/>
          </p:cNvSpPr>
          <p:nvPr>
            <p:ph type="pic" idx="2"/>
          </p:nvPr>
        </p:nvSpPr>
        <p:spPr>
          <a:xfrm>
            <a:off x="203200" y="3428999"/>
            <a:ext cx="11785600" cy="3228220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115" name="Google Shape;115;p27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body" idx="1"/>
          </p:nvPr>
        </p:nvSpPr>
        <p:spPr>
          <a:xfrm rot="-5400000">
            <a:off x="10494091" y="4693325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title"/>
          </p:nvPr>
        </p:nvSpPr>
        <p:spPr>
          <a:xfrm>
            <a:off x="914805" y="706704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Arial"/>
              <a:buNone/>
              <a:defRPr sz="2800">
                <a:solidFill>
                  <a:srgbClr val="BA0C2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20" name="Google Shape;120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2728066"/>
            <a:ext cx="1911927" cy="739916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7"/>
          <p:cNvSpPr txBox="1">
            <a:spLocks noGrp="1"/>
          </p:cNvSpPr>
          <p:nvPr>
            <p:ph type="body" idx="3"/>
          </p:nvPr>
        </p:nvSpPr>
        <p:spPr>
          <a:xfrm>
            <a:off x="914400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7"/>
          <p:cNvSpPr txBox="1">
            <a:spLocks noGrp="1"/>
          </p:cNvSpPr>
          <p:nvPr>
            <p:ph type="body" idx="4"/>
          </p:nvPr>
        </p:nvSpPr>
        <p:spPr>
          <a:xfrm>
            <a:off x="4409906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7"/>
          <p:cNvSpPr txBox="1">
            <a:spLocks noGrp="1"/>
          </p:cNvSpPr>
          <p:nvPr>
            <p:ph type="body" idx="5"/>
          </p:nvPr>
        </p:nvSpPr>
        <p:spPr>
          <a:xfrm>
            <a:off x="7905817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24" name="Google Shape;124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290835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Red/Gray 1 Content + Right Photo">
  <p:cSld name="1_Red/Gray 1 Content + Right Photo">
    <p:bg>
      <p:bgPr>
        <a:solidFill>
          <a:schemeClr val="lt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8"/>
          <p:cNvSpPr>
            <a:spLocks noGrp="1"/>
          </p:cNvSpPr>
          <p:nvPr>
            <p:ph type="pic" idx="2"/>
          </p:nvPr>
        </p:nvSpPr>
        <p:spPr>
          <a:xfrm>
            <a:off x="6096000" y="203683"/>
            <a:ext cx="5892800" cy="6450636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127" name="Google Shape;127;p28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body" idx="1"/>
          </p:nvPr>
        </p:nvSpPr>
        <p:spPr>
          <a:xfrm rot="-5400000">
            <a:off x="10692649" y="3321726"/>
            <a:ext cx="2361022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body" idx="3"/>
          </p:nvPr>
        </p:nvSpPr>
        <p:spPr>
          <a:xfrm>
            <a:off x="914400" y="2219505"/>
            <a:ext cx="4876800" cy="3407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title"/>
          </p:nvPr>
        </p:nvSpPr>
        <p:spPr>
          <a:xfrm>
            <a:off x="914400" y="1042819"/>
            <a:ext cx="48768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Arial"/>
              <a:buNone/>
              <a:defRPr sz="2800">
                <a:solidFill>
                  <a:srgbClr val="BA0C2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32" name="Google Shape;132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619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Red/Gray Title Only">
  <p:cSld name="1_Red/Gray Title Only">
    <p:bg>
      <p:bgPr>
        <a:solidFill>
          <a:schemeClr val="lt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>
            <a:spLocks noGrp="1"/>
          </p:cNvSpPr>
          <p:nvPr>
            <p:ph type="pic" idx="2"/>
          </p:nvPr>
        </p:nvSpPr>
        <p:spPr>
          <a:xfrm>
            <a:off x="203200" y="203682"/>
            <a:ext cx="5892800" cy="6450634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136" name="Google Shape;136;p29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body" idx="1"/>
          </p:nvPr>
        </p:nvSpPr>
        <p:spPr>
          <a:xfrm rot="-5400000">
            <a:off x="4601291" y="1468008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title"/>
          </p:nvPr>
        </p:nvSpPr>
        <p:spPr>
          <a:xfrm>
            <a:off x="6502805" y="2971806"/>
            <a:ext cx="518119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Arial"/>
              <a:buNone/>
              <a:defRPr sz="2800">
                <a:solidFill>
                  <a:srgbClr val="BA0C2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40" name="Google Shape;140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89939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977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ver - Full Red">
  <p:cSld name="1_Cover - Full Red">
    <p:bg>
      <p:bgPr>
        <a:solidFill>
          <a:srgbClr val="002F6C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0"/>
          <p:cNvSpPr>
            <a:spLocks noGrp="1"/>
          </p:cNvSpPr>
          <p:nvPr>
            <p:ph type="pic" idx="2"/>
          </p:nvPr>
        </p:nvSpPr>
        <p:spPr>
          <a:xfrm>
            <a:off x="6096000" y="203683"/>
            <a:ext cx="5892800" cy="6450636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144" name="Google Shape;144;p30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0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0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47" name="Google Shape;147;p30"/>
          <p:cNvSpPr txBox="1">
            <a:spLocks noGrp="1"/>
          </p:cNvSpPr>
          <p:nvPr>
            <p:ph type="ctrTitle"/>
          </p:nvPr>
        </p:nvSpPr>
        <p:spPr>
          <a:xfrm>
            <a:off x="914402" y="2118716"/>
            <a:ext cx="605905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74"/>
              <a:buFont typeface="Arial"/>
              <a:buNone/>
              <a:defRPr sz="3174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0"/>
          <p:cNvSpPr txBox="1">
            <a:spLocks noGrp="1"/>
          </p:cNvSpPr>
          <p:nvPr>
            <p:ph type="subTitle" idx="1"/>
          </p:nvPr>
        </p:nvSpPr>
        <p:spPr>
          <a:xfrm>
            <a:off x="914400" y="4146997"/>
            <a:ext cx="45720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888888"/>
              </a:buClr>
              <a:buSzPts val="2116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888888"/>
              </a:buClr>
              <a:buSzPts val="2381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888888"/>
              </a:buClr>
              <a:buSzPts val="2116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888888"/>
              </a:buClr>
              <a:buSzPts val="1852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cxnSp>
        <p:nvCxnSpPr>
          <p:cNvPr id="149" name="Google Shape;149;p30"/>
          <p:cNvCxnSpPr/>
          <p:nvPr/>
        </p:nvCxnSpPr>
        <p:spPr>
          <a:xfrm>
            <a:off x="706311" y="3932955"/>
            <a:ext cx="42672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0" name="Google Shape;150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4560" y="368064"/>
            <a:ext cx="2458510" cy="951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6562" y="530084"/>
            <a:ext cx="1572068" cy="627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vider - Full Red">
  <p:cSld name="1_Divider - Full Red">
    <p:bg>
      <p:bgPr>
        <a:solidFill>
          <a:srgbClr val="002F6C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1"/>
          <p:cNvSpPr txBox="1">
            <a:spLocks noGrp="1"/>
          </p:cNvSpPr>
          <p:nvPr>
            <p:ph type="title"/>
          </p:nvPr>
        </p:nvSpPr>
        <p:spPr>
          <a:xfrm>
            <a:off x="1524000" y="707641"/>
            <a:ext cx="7315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74"/>
              <a:buFont typeface="Arial"/>
              <a:buNone/>
              <a:defRPr sz="3174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1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1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1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cxnSp>
        <p:nvCxnSpPr>
          <p:cNvPr id="157" name="Google Shape;157;p31"/>
          <p:cNvCxnSpPr/>
          <p:nvPr/>
        </p:nvCxnSpPr>
        <p:spPr>
          <a:xfrm>
            <a:off x="995680" y="909220"/>
            <a:ext cx="42672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</p:cxnSp>
      <p:pic>
        <p:nvPicPr>
          <p:cNvPr id="158" name="Google Shape;158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9800" y="5240720"/>
            <a:ext cx="3192704" cy="1235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05480" y="5487083"/>
            <a:ext cx="1856613" cy="740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Red/Gray 1 Content">
  <p:cSld name="2_Red/Gray 1 Content">
    <p:bg>
      <p:bgPr>
        <a:solidFill>
          <a:srgbClr val="E7E7E5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2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2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2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64" name="Google Shape;164;p32"/>
          <p:cNvSpPr txBox="1">
            <a:spLocks noGrp="1"/>
          </p:cNvSpPr>
          <p:nvPr>
            <p:ph type="title"/>
          </p:nvPr>
        </p:nvSpPr>
        <p:spPr>
          <a:xfrm>
            <a:off x="914805" y="712201"/>
            <a:ext cx="93671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32"/>
          <p:cNvSpPr txBox="1">
            <a:spLocks noGrp="1"/>
          </p:cNvSpPr>
          <p:nvPr>
            <p:ph type="body" idx="1"/>
          </p:nvPr>
        </p:nvSpPr>
        <p:spPr>
          <a:xfrm>
            <a:off x="914400" y="1437000"/>
            <a:ext cx="10363200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Font typeface="Arial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66" name="Google Shape;166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Red/Gray 2 Content">
  <p:cSld name="2_Red/Gray 2 Content">
    <p:bg>
      <p:bgPr>
        <a:solidFill>
          <a:srgbClr val="E7E7E5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3"/>
          <p:cNvSpPr txBox="1">
            <a:spLocks noGrp="1"/>
          </p:cNvSpPr>
          <p:nvPr>
            <p:ph type="body" idx="1"/>
          </p:nvPr>
        </p:nvSpPr>
        <p:spPr>
          <a:xfrm>
            <a:off x="914805" y="1437000"/>
            <a:ext cx="5079595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»"/>
              <a:defRPr sz="2116">
                <a:solidFill>
                  <a:srgbClr val="6C6463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70" name="Google Shape;170;p33"/>
          <p:cNvSpPr txBox="1">
            <a:spLocks noGrp="1"/>
          </p:cNvSpPr>
          <p:nvPr>
            <p:ph type="body" idx="2"/>
          </p:nvPr>
        </p:nvSpPr>
        <p:spPr>
          <a:xfrm>
            <a:off x="6197600" y="1437000"/>
            <a:ext cx="5080405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»"/>
              <a:defRPr sz="2116">
                <a:solidFill>
                  <a:srgbClr val="6C6463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71" name="Google Shape;171;p33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33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33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74" name="Google Shape;174;p33"/>
          <p:cNvSpPr txBox="1">
            <a:spLocks noGrp="1"/>
          </p:cNvSpPr>
          <p:nvPr>
            <p:ph type="title"/>
          </p:nvPr>
        </p:nvSpPr>
        <p:spPr>
          <a:xfrm>
            <a:off x="914805" y="712200"/>
            <a:ext cx="917068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75" name="Google Shape;175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Red/Gray 3 Content">
  <p:cSld name="2_Red/Gray 3 Content">
    <p:bg>
      <p:bgPr>
        <a:solidFill>
          <a:srgbClr val="E7E7E5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4"/>
          <p:cNvSpPr txBox="1">
            <a:spLocks noGrp="1"/>
          </p:cNvSpPr>
          <p:nvPr>
            <p:ph type="body" idx="1"/>
          </p:nvPr>
        </p:nvSpPr>
        <p:spPr>
          <a:xfrm>
            <a:off x="914805" y="1437002"/>
            <a:ext cx="3352395" cy="4320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79" name="Google Shape;179;p34"/>
          <p:cNvSpPr txBox="1">
            <a:spLocks noGrp="1"/>
          </p:cNvSpPr>
          <p:nvPr>
            <p:ph type="body" idx="2"/>
          </p:nvPr>
        </p:nvSpPr>
        <p:spPr>
          <a:xfrm>
            <a:off x="7924800" y="1437002"/>
            <a:ext cx="3353205" cy="4320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80" name="Google Shape;180;p34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4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4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83" name="Google Shape;183;p34"/>
          <p:cNvSpPr txBox="1">
            <a:spLocks noGrp="1"/>
          </p:cNvSpPr>
          <p:nvPr>
            <p:ph type="body" idx="3"/>
          </p:nvPr>
        </p:nvSpPr>
        <p:spPr>
          <a:xfrm>
            <a:off x="4419400" y="1437002"/>
            <a:ext cx="3353205" cy="4320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184" name="Google Shape;184;p34"/>
          <p:cNvSpPr txBox="1">
            <a:spLocks noGrp="1"/>
          </p:cNvSpPr>
          <p:nvPr>
            <p:ph type="title"/>
          </p:nvPr>
        </p:nvSpPr>
        <p:spPr>
          <a:xfrm>
            <a:off x="914805" y="712200"/>
            <a:ext cx="93671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85" name="Google Shape;185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Red/Gray 1 Content + Bottom Photo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5"/>
          <p:cNvSpPr>
            <a:spLocks noGrp="1"/>
          </p:cNvSpPr>
          <p:nvPr>
            <p:ph type="pic" idx="2"/>
          </p:nvPr>
        </p:nvSpPr>
        <p:spPr>
          <a:xfrm>
            <a:off x="203200" y="3428999"/>
            <a:ext cx="11785600" cy="322822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89" name="Google Shape;189;p35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35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5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92" name="Google Shape;192;p35"/>
          <p:cNvSpPr txBox="1">
            <a:spLocks noGrp="1"/>
          </p:cNvSpPr>
          <p:nvPr>
            <p:ph type="body" idx="1"/>
          </p:nvPr>
        </p:nvSpPr>
        <p:spPr>
          <a:xfrm rot="-5400000">
            <a:off x="10494091" y="4693325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5"/>
          <p:cNvSpPr txBox="1">
            <a:spLocks noGrp="1"/>
          </p:cNvSpPr>
          <p:nvPr>
            <p:ph type="title"/>
          </p:nvPr>
        </p:nvSpPr>
        <p:spPr>
          <a:xfrm>
            <a:off x="914805" y="712200"/>
            <a:ext cx="93332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4" name="Google Shape;19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2728066"/>
            <a:ext cx="1911927" cy="739916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5"/>
          <p:cNvSpPr txBox="1">
            <a:spLocks noGrp="1"/>
          </p:cNvSpPr>
          <p:nvPr>
            <p:ph type="body" idx="3"/>
          </p:nvPr>
        </p:nvSpPr>
        <p:spPr>
          <a:xfrm>
            <a:off x="914400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body" idx="4"/>
          </p:nvPr>
        </p:nvSpPr>
        <p:spPr>
          <a:xfrm>
            <a:off x="4409906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body" idx="5"/>
          </p:nvPr>
        </p:nvSpPr>
        <p:spPr>
          <a:xfrm>
            <a:off x="7905817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98" name="Google Shape;198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290835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/Gray 1 Content">
  <p:cSld name="Red/Gray 1 Content">
    <p:bg>
      <p:bgPr>
        <a:solidFill>
          <a:srgbClr val="E7E7E5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0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title"/>
          </p:nvPr>
        </p:nvSpPr>
        <p:spPr>
          <a:xfrm>
            <a:off x="914805" y="708535"/>
            <a:ext cx="925196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  <a:defRPr sz="2800">
                <a:solidFill>
                  <a:srgbClr val="651D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body" idx="1"/>
          </p:nvPr>
        </p:nvSpPr>
        <p:spPr>
          <a:xfrm>
            <a:off x="914400" y="1433333"/>
            <a:ext cx="10363200" cy="4324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0" name="Google Shape;30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Red/Gray Title Only">
  <p:cSld name="2_Red/Gray Title Only">
    <p:bg>
      <p:bgPr>
        <a:solidFill>
          <a:srgbClr val="E7E7E5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7"/>
          <p:cNvSpPr>
            <a:spLocks noGrp="1"/>
          </p:cNvSpPr>
          <p:nvPr>
            <p:ph type="pic" idx="2"/>
          </p:nvPr>
        </p:nvSpPr>
        <p:spPr>
          <a:xfrm>
            <a:off x="203200" y="203682"/>
            <a:ext cx="5892800" cy="645063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01" name="Google Shape;201;p37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37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03" name="Google Shape;203;p37"/>
          <p:cNvSpPr txBox="1">
            <a:spLocks noGrp="1"/>
          </p:cNvSpPr>
          <p:nvPr>
            <p:ph type="body" idx="1"/>
          </p:nvPr>
        </p:nvSpPr>
        <p:spPr>
          <a:xfrm rot="-5400000">
            <a:off x="4601291" y="1468008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37"/>
          <p:cNvSpPr txBox="1">
            <a:spLocks noGrp="1"/>
          </p:cNvSpPr>
          <p:nvPr>
            <p:ph type="title"/>
          </p:nvPr>
        </p:nvSpPr>
        <p:spPr>
          <a:xfrm>
            <a:off x="6502805" y="2971806"/>
            <a:ext cx="518119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05" name="Google Shape;205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89939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977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Red/Gray 1 Content">
  <p:cSld name="3_Red/Gray 1 Content">
    <p:bg>
      <p:bgPr>
        <a:solidFill>
          <a:schemeClr val="lt1"/>
        </a:solid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38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38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11" name="Google Shape;211;p38"/>
          <p:cNvSpPr txBox="1">
            <a:spLocks noGrp="1"/>
          </p:cNvSpPr>
          <p:nvPr>
            <p:ph type="title"/>
          </p:nvPr>
        </p:nvSpPr>
        <p:spPr>
          <a:xfrm>
            <a:off x="914805" y="703956"/>
            <a:ext cx="1036279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38"/>
          <p:cNvSpPr txBox="1">
            <a:spLocks noGrp="1"/>
          </p:cNvSpPr>
          <p:nvPr>
            <p:ph type="body" idx="1"/>
          </p:nvPr>
        </p:nvSpPr>
        <p:spPr>
          <a:xfrm>
            <a:off x="914400" y="1438834"/>
            <a:ext cx="10363200" cy="4318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Font typeface="Arial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3" name="Google Shape;213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Red/Gray 3 Content">
  <p:cSld name="3_Red/Gray 3 Content">
    <p:bg>
      <p:bgPr>
        <a:solidFill>
          <a:schemeClr val="lt1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>
            <a:spLocks noGrp="1"/>
          </p:cNvSpPr>
          <p:nvPr>
            <p:ph type="body" idx="1"/>
          </p:nvPr>
        </p:nvSpPr>
        <p:spPr>
          <a:xfrm>
            <a:off x="914805" y="1437920"/>
            <a:ext cx="3352395" cy="4319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217" name="Google Shape;217;p40"/>
          <p:cNvSpPr txBox="1">
            <a:spLocks noGrp="1"/>
          </p:cNvSpPr>
          <p:nvPr>
            <p:ph type="body" idx="2"/>
          </p:nvPr>
        </p:nvSpPr>
        <p:spPr>
          <a:xfrm>
            <a:off x="7924800" y="1437920"/>
            <a:ext cx="3353205" cy="4319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218" name="Google Shape;218;p40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40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40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21" name="Google Shape;221;p40"/>
          <p:cNvSpPr txBox="1">
            <a:spLocks noGrp="1"/>
          </p:cNvSpPr>
          <p:nvPr>
            <p:ph type="body" idx="3"/>
          </p:nvPr>
        </p:nvSpPr>
        <p:spPr>
          <a:xfrm>
            <a:off x="4419400" y="1437920"/>
            <a:ext cx="3353205" cy="4319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222" name="Google Shape;222;p40"/>
          <p:cNvSpPr txBox="1">
            <a:spLocks noGrp="1"/>
          </p:cNvSpPr>
          <p:nvPr>
            <p:ph type="title"/>
          </p:nvPr>
        </p:nvSpPr>
        <p:spPr>
          <a:xfrm>
            <a:off x="914805" y="713115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23" name="Google Shape;223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Red/Gray 1 Content + Bottom Photo">
  <p:cSld name="3_Red/Gray 1 Content + Bottom Photo">
    <p:bg>
      <p:bgPr>
        <a:solidFill>
          <a:schemeClr val="lt1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1"/>
          <p:cNvSpPr>
            <a:spLocks noGrp="1"/>
          </p:cNvSpPr>
          <p:nvPr>
            <p:ph type="pic" idx="2"/>
          </p:nvPr>
        </p:nvSpPr>
        <p:spPr>
          <a:xfrm>
            <a:off x="203200" y="3428999"/>
            <a:ext cx="11785600" cy="3228220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227" name="Google Shape;227;p41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41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41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30" name="Google Shape;230;p41"/>
          <p:cNvSpPr txBox="1">
            <a:spLocks noGrp="1"/>
          </p:cNvSpPr>
          <p:nvPr>
            <p:ph type="body" idx="1"/>
          </p:nvPr>
        </p:nvSpPr>
        <p:spPr>
          <a:xfrm rot="-5400000">
            <a:off x="10494091" y="4693325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1" name="Google Shape;231;p41"/>
          <p:cNvSpPr txBox="1">
            <a:spLocks noGrp="1"/>
          </p:cNvSpPr>
          <p:nvPr>
            <p:ph type="title"/>
          </p:nvPr>
        </p:nvSpPr>
        <p:spPr>
          <a:xfrm>
            <a:off x="914808" y="713115"/>
            <a:ext cx="938066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41"/>
          <p:cNvSpPr txBox="1">
            <a:spLocks noGrp="1"/>
          </p:cNvSpPr>
          <p:nvPr>
            <p:ph type="body" idx="3"/>
          </p:nvPr>
        </p:nvSpPr>
        <p:spPr>
          <a:xfrm>
            <a:off x="914400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3" name="Google Shape;233;p41"/>
          <p:cNvSpPr txBox="1">
            <a:spLocks noGrp="1"/>
          </p:cNvSpPr>
          <p:nvPr>
            <p:ph type="body" idx="4"/>
          </p:nvPr>
        </p:nvSpPr>
        <p:spPr>
          <a:xfrm>
            <a:off x="4409906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4" name="Google Shape;234;p41"/>
          <p:cNvSpPr txBox="1">
            <a:spLocks noGrp="1"/>
          </p:cNvSpPr>
          <p:nvPr>
            <p:ph type="body" idx="5"/>
          </p:nvPr>
        </p:nvSpPr>
        <p:spPr>
          <a:xfrm>
            <a:off x="7905817" y="1432724"/>
            <a:ext cx="3372188" cy="137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79793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Char char="•"/>
              <a:defRPr>
                <a:solidFill>
                  <a:srgbClr val="6C6463"/>
                </a:solidFill>
              </a:defRPr>
            </a:lvl3pPr>
            <a:lvl4pPr marL="1828800" lvl="3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–"/>
              <a:defRPr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5" name="Google Shape;235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2728066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290835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Red/Gray 1 Content + Right Photo">
  <p:cSld name="3_Red/Gray 1 Content + Right Photo">
    <p:bg>
      <p:bgPr>
        <a:solidFill>
          <a:schemeClr val="lt1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2"/>
          <p:cNvSpPr>
            <a:spLocks noGrp="1"/>
          </p:cNvSpPr>
          <p:nvPr>
            <p:ph type="pic" idx="2"/>
          </p:nvPr>
        </p:nvSpPr>
        <p:spPr>
          <a:xfrm>
            <a:off x="6096000" y="203683"/>
            <a:ext cx="5892800" cy="6450636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239" name="Google Shape;239;p42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42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41" name="Google Shape;241;p42"/>
          <p:cNvSpPr txBox="1">
            <a:spLocks noGrp="1"/>
          </p:cNvSpPr>
          <p:nvPr>
            <p:ph type="body" idx="1"/>
          </p:nvPr>
        </p:nvSpPr>
        <p:spPr>
          <a:xfrm rot="-5400000">
            <a:off x="10497249" y="3321726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2" name="Google Shape;242;p42"/>
          <p:cNvSpPr txBox="1">
            <a:spLocks noGrp="1"/>
          </p:cNvSpPr>
          <p:nvPr>
            <p:ph type="body" idx="3"/>
          </p:nvPr>
        </p:nvSpPr>
        <p:spPr>
          <a:xfrm>
            <a:off x="914400" y="2219505"/>
            <a:ext cx="4876800" cy="349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3" name="Google Shape;243;p42"/>
          <p:cNvSpPr txBox="1">
            <a:spLocks noGrp="1"/>
          </p:cNvSpPr>
          <p:nvPr>
            <p:ph type="title"/>
          </p:nvPr>
        </p:nvSpPr>
        <p:spPr>
          <a:xfrm>
            <a:off x="914400" y="1042819"/>
            <a:ext cx="48768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44" name="Google Shape;244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619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Red/Gray Title Only">
  <p:cSld name="3_Red/Gray Title Only"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3"/>
          <p:cNvSpPr>
            <a:spLocks noGrp="1"/>
          </p:cNvSpPr>
          <p:nvPr>
            <p:ph type="pic" idx="2"/>
          </p:nvPr>
        </p:nvSpPr>
        <p:spPr>
          <a:xfrm>
            <a:off x="203200" y="203682"/>
            <a:ext cx="5892800" cy="6450634"/>
          </a:xfrm>
          <a:prstGeom prst="rect">
            <a:avLst/>
          </a:prstGeom>
          <a:solidFill>
            <a:srgbClr val="E7E7E5"/>
          </a:solidFill>
          <a:ln>
            <a:noFill/>
          </a:ln>
        </p:spPr>
      </p:sp>
      <p:sp>
        <p:nvSpPr>
          <p:cNvPr id="248" name="Google Shape;248;p43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43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50" name="Google Shape;250;p43"/>
          <p:cNvSpPr txBox="1">
            <a:spLocks noGrp="1"/>
          </p:cNvSpPr>
          <p:nvPr>
            <p:ph type="body" idx="1"/>
          </p:nvPr>
        </p:nvSpPr>
        <p:spPr>
          <a:xfrm rot="-5400000">
            <a:off x="4601291" y="1468008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1" name="Google Shape;251;p43"/>
          <p:cNvSpPr txBox="1">
            <a:spLocks noGrp="1"/>
          </p:cNvSpPr>
          <p:nvPr>
            <p:ph type="title"/>
          </p:nvPr>
        </p:nvSpPr>
        <p:spPr>
          <a:xfrm>
            <a:off x="6502805" y="2971806"/>
            <a:ext cx="518119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52" name="Google Shape;252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89939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977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3fdaa663fc_6_8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g13fdaa663fc_6_8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7" name="Google Shape;257;g13fdaa663fc_6_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g13fdaa663fc_6_8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g13fdaa663fc_6_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Red/Gray 1 Content">
  <p:cSld name="1_Red/Gray 1 Content">
    <p:bg>
      <p:bgPr>
        <a:solidFill>
          <a:schemeClr val="lt1"/>
        </a:solid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def8a0e516_1_31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g2def8a0e516_1_31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g2def8a0e516_1_31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64" name="Google Shape;264;g2def8a0e516_1_31"/>
          <p:cNvSpPr txBox="1">
            <a:spLocks noGrp="1"/>
          </p:cNvSpPr>
          <p:nvPr>
            <p:ph type="title"/>
          </p:nvPr>
        </p:nvSpPr>
        <p:spPr>
          <a:xfrm>
            <a:off x="914805" y="712201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Arial"/>
              <a:buNone/>
              <a:defRPr sz="2800">
                <a:solidFill>
                  <a:srgbClr val="BA0C2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g2def8a0e516_1_31"/>
          <p:cNvSpPr txBox="1">
            <a:spLocks noGrp="1"/>
          </p:cNvSpPr>
          <p:nvPr>
            <p:ph type="body" idx="1"/>
          </p:nvPr>
        </p:nvSpPr>
        <p:spPr>
          <a:xfrm>
            <a:off x="914400" y="1437000"/>
            <a:ext cx="10363200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Font typeface="Arial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66" name="Google Shape;266;g2def8a0e516_1_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2def8a0e516_1_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 Info">
  <p:cSld name="Contact Inf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9800" y="204499"/>
            <a:ext cx="11820564" cy="6449819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19"/>
          <p:cNvSpPr txBox="1">
            <a:spLocks noGrp="1"/>
          </p:cNvSpPr>
          <p:nvPr>
            <p:ph type="body" idx="1"/>
          </p:nvPr>
        </p:nvSpPr>
        <p:spPr>
          <a:xfrm rot="-5400000">
            <a:off x="10494091" y="1468008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subTitle" idx="2"/>
          </p:nvPr>
        </p:nvSpPr>
        <p:spPr>
          <a:xfrm>
            <a:off x="914400" y="3478898"/>
            <a:ext cx="4572000" cy="1600200"/>
          </a:xfrm>
          <a:prstGeom prst="rect">
            <a:avLst/>
          </a:prstGeom>
          <a:noFill/>
          <a:ln>
            <a:noFill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888888"/>
              </a:buClr>
              <a:buSzPts val="2116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888888"/>
              </a:buClr>
              <a:buSzPts val="2381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888888"/>
              </a:buClr>
              <a:buSzPts val="2116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888888"/>
              </a:buClr>
              <a:buSzPts val="1852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rgbClr val="888888"/>
              </a:buClr>
              <a:buSzPts val="264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47" name="Google Shape;4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4560" y="368064"/>
            <a:ext cx="3192704" cy="12355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19"/>
          <p:cNvCxnSpPr/>
          <p:nvPr/>
        </p:nvCxnSpPr>
        <p:spPr>
          <a:xfrm>
            <a:off x="995680" y="3388208"/>
            <a:ext cx="42672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</p:cxnSp>
      <p:pic>
        <p:nvPicPr>
          <p:cNvPr id="49" name="Google Shape;49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5480" y="591233"/>
            <a:ext cx="1856613" cy="740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- Full Red">
  <p:cSld name="Divider - Full Red">
    <p:bg>
      <p:bgPr>
        <a:solidFill>
          <a:srgbClr val="BA0C2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7"/>
          <p:cNvSpPr txBox="1">
            <a:spLocks noGrp="1"/>
          </p:cNvSpPr>
          <p:nvPr>
            <p:ph type="title"/>
          </p:nvPr>
        </p:nvSpPr>
        <p:spPr>
          <a:xfrm>
            <a:off x="1524000" y="707641"/>
            <a:ext cx="76200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  <a:defRPr sz="32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7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7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57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cxnSp>
        <p:nvCxnSpPr>
          <p:cNvPr id="55" name="Google Shape;55;p57"/>
          <p:cNvCxnSpPr/>
          <p:nvPr/>
        </p:nvCxnSpPr>
        <p:spPr>
          <a:xfrm>
            <a:off x="995680" y="909220"/>
            <a:ext cx="42672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</p:cxnSp>
      <p:pic>
        <p:nvPicPr>
          <p:cNvPr id="56" name="Google Shape;56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9800" y="5240720"/>
            <a:ext cx="3192704" cy="1235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05480" y="5487083"/>
            <a:ext cx="1856613" cy="740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Red/Gray 1 Content + Right Photo">
  <p:cSld name="2_Red/Gray 1 Content + Right Photo">
    <p:bg>
      <p:bgPr>
        <a:solidFill>
          <a:srgbClr val="E7E7E5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6"/>
          <p:cNvSpPr>
            <a:spLocks noGrp="1"/>
          </p:cNvSpPr>
          <p:nvPr>
            <p:ph type="pic" idx="2"/>
          </p:nvPr>
        </p:nvSpPr>
        <p:spPr>
          <a:xfrm>
            <a:off x="6096000" y="203683"/>
            <a:ext cx="5892800" cy="645063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60" name="Google Shape;60;p36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62" name="Google Shape;62;p36"/>
          <p:cNvSpPr txBox="1">
            <a:spLocks noGrp="1"/>
          </p:cNvSpPr>
          <p:nvPr>
            <p:ph type="body" idx="1"/>
          </p:nvPr>
        </p:nvSpPr>
        <p:spPr>
          <a:xfrm rot="-5400000">
            <a:off x="10494089" y="3745889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36"/>
          <p:cNvSpPr txBox="1">
            <a:spLocks noGrp="1"/>
          </p:cNvSpPr>
          <p:nvPr>
            <p:ph type="body" idx="3"/>
          </p:nvPr>
        </p:nvSpPr>
        <p:spPr>
          <a:xfrm>
            <a:off x="914400" y="2219505"/>
            <a:ext cx="4876800" cy="3538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46201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FFFFFF"/>
              </a:buClr>
              <a:buSzPts val="1852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6"/>
          <p:cNvSpPr txBox="1">
            <a:spLocks noGrp="1"/>
          </p:cNvSpPr>
          <p:nvPr>
            <p:ph type="title"/>
          </p:nvPr>
        </p:nvSpPr>
        <p:spPr>
          <a:xfrm>
            <a:off x="914400" y="1042819"/>
            <a:ext cx="48768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800"/>
              <a:buFont typeface="Arial"/>
              <a:buNone/>
              <a:defRPr sz="2800">
                <a:solidFill>
                  <a:srgbClr val="0067B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5" name="Google Shape;65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619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Red/Gray 2 Content">
  <p:cSld name="4_Red/Gray 2 Content">
    <p:bg>
      <p:bgPr>
        <a:solidFill>
          <a:srgbClr val="E7E7E5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914805" y="1436390"/>
            <a:ext cx="5079595" cy="4321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»"/>
              <a:defRPr sz="2116">
                <a:solidFill>
                  <a:srgbClr val="6C6463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body" idx="2"/>
          </p:nvPr>
        </p:nvSpPr>
        <p:spPr>
          <a:xfrm>
            <a:off x="6197600" y="1436390"/>
            <a:ext cx="5080405" cy="4321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»"/>
              <a:defRPr sz="2116">
                <a:solidFill>
                  <a:srgbClr val="6C6463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914805" y="711590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  <a:defRPr sz="2800">
                <a:solidFill>
                  <a:srgbClr val="651D3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4" name="Google Shape;74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/Gray 3 Content">
  <p:cSld name="Red/Gray 3 Content">
    <p:bg>
      <p:bgPr>
        <a:solidFill>
          <a:srgbClr val="E7E7E5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2"/>
          <p:cNvSpPr txBox="1">
            <a:spLocks noGrp="1"/>
          </p:cNvSpPr>
          <p:nvPr>
            <p:ph type="body" idx="1"/>
          </p:nvPr>
        </p:nvSpPr>
        <p:spPr>
          <a:xfrm>
            <a:off x="914805" y="1436391"/>
            <a:ext cx="3352395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body" idx="2"/>
          </p:nvPr>
        </p:nvSpPr>
        <p:spPr>
          <a:xfrm>
            <a:off x="7924800" y="1436391"/>
            <a:ext cx="3353205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79" name="Google Shape;79;p22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3"/>
          </p:nvPr>
        </p:nvSpPr>
        <p:spPr>
          <a:xfrm>
            <a:off x="4419400" y="1436391"/>
            <a:ext cx="3353205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FFFFFF"/>
              </a:buClr>
              <a:buSzPts val="2116"/>
              <a:buChar char="»"/>
              <a:defRPr sz="2116">
                <a:solidFill>
                  <a:srgbClr val="FFFFFF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title"/>
          </p:nvPr>
        </p:nvSpPr>
        <p:spPr>
          <a:xfrm>
            <a:off x="914805" y="711590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  <a:defRPr sz="2800">
                <a:solidFill>
                  <a:srgbClr val="651D3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4" name="Google Shape;84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/Gray Title Only">
  <p:cSld name="Red/Gray Title Only">
    <p:bg>
      <p:bgPr>
        <a:solidFill>
          <a:srgbClr val="E7E7E5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3"/>
          <p:cNvSpPr>
            <a:spLocks noGrp="1"/>
          </p:cNvSpPr>
          <p:nvPr>
            <p:ph type="pic" idx="2"/>
          </p:nvPr>
        </p:nvSpPr>
        <p:spPr>
          <a:xfrm>
            <a:off x="203200" y="203682"/>
            <a:ext cx="5892800" cy="645063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88" name="Google Shape;88;p23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94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3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90" name="Google Shape;90;p23"/>
          <p:cNvSpPr txBox="1">
            <a:spLocks noGrp="1"/>
          </p:cNvSpPr>
          <p:nvPr>
            <p:ph type="body" idx="1"/>
          </p:nvPr>
        </p:nvSpPr>
        <p:spPr>
          <a:xfrm rot="-5400000">
            <a:off x="4601291" y="1468008"/>
            <a:ext cx="27432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94"/>
              <a:buNone/>
              <a:defRPr sz="79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381"/>
              <a:buNone/>
              <a:defRPr sz="238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chemeClr val="lt1"/>
              </a:buClr>
              <a:buSzPts val="2116"/>
              <a:buNone/>
              <a:defRPr sz="2116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lt1"/>
              </a:buClr>
              <a:buSzPts val="1852"/>
              <a:buNone/>
              <a:defRPr sz="1852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17"/>
              </a:spcBef>
              <a:spcAft>
                <a:spcPts val="0"/>
              </a:spcAft>
              <a:buClr>
                <a:schemeClr val="lt1"/>
              </a:buClr>
              <a:buSzPts val="1587"/>
              <a:buNone/>
              <a:defRPr sz="158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3"/>
          <p:cNvSpPr txBox="1">
            <a:spLocks noGrp="1"/>
          </p:cNvSpPr>
          <p:nvPr>
            <p:ph type="title"/>
          </p:nvPr>
        </p:nvSpPr>
        <p:spPr>
          <a:xfrm>
            <a:off x="6502805" y="2971806"/>
            <a:ext cx="5181195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  <a:defRPr sz="2800">
                <a:solidFill>
                  <a:srgbClr val="651D3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92" name="Google Shape;92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89939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9770" y="593730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Red/Gray 2 Content">
  <p:cSld name="1_Red/Gray 2 Content">
    <p:bg>
      <p:bgPr>
        <a:solidFill>
          <a:schemeClr val="lt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5"/>
          <p:cNvSpPr txBox="1">
            <a:spLocks noGrp="1"/>
          </p:cNvSpPr>
          <p:nvPr>
            <p:ph type="body" idx="1"/>
          </p:nvPr>
        </p:nvSpPr>
        <p:spPr>
          <a:xfrm>
            <a:off x="914805" y="1437000"/>
            <a:ext cx="5079595" cy="4320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»"/>
              <a:defRPr sz="2116">
                <a:solidFill>
                  <a:srgbClr val="6C6463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body" idx="2"/>
          </p:nvPr>
        </p:nvSpPr>
        <p:spPr>
          <a:xfrm>
            <a:off x="6197600" y="1437000"/>
            <a:ext cx="5080405" cy="4320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721"/>
              </a:buClr>
              <a:buSzPts val="1600"/>
              <a:buChar char="•"/>
              <a:defRPr sz="1600">
                <a:solidFill>
                  <a:srgbClr val="21272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212721"/>
              </a:buClr>
              <a:buSzPts val="1600"/>
              <a:buChar char="–"/>
              <a:defRPr sz="1600">
                <a:solidFill>
                  <a:srgbClr val="212721"/>
                </a:solidFill>
              </a:defRPr>
            </a:lvl2pPr>
            <a:lvl3pPr marL="1371600" lvl="2" indent="-362966" algn="l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Char char="•"/>
              <a:defRPr sz="2116">
                <a:solidFill>
                  <a:srgbClr val="6C6463"/>
                </a:solidFill>
              </a:defRPr>
            </a:lvl3pPr>
            <a:lvl4pPr marL="1828800" lvl="3" indent="-346202" algn="l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Char char="–"/>
              <a:defRPr sz="1852">
                <a:solidFill>
                  <a:srgbClr val="6C6463"/>
                </a:solidFill>
              </a:defRPr>
            </a:lvl4pPr>
            <a:lvl5pPr marL="2286000" lvl="4" indent="-362966" algn="l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Char char="»"/>
              <a:defRPr sz="2116">
                <a:solidFill>
                  <a:srgbClr val="6C6463"/>
                </a:solidFill>
              </a:defRPr>
            </a:lvl5pPr>
            <a:lvl6pPr marL="2743200" lvl="5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6pPr>
            <a:lvl7pPr marL="3200400" lvl="6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7pPr>
            <a:lvl8pPr marL="3657600" lvl="7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8pPr>
            <a:lvl9pPr marL="4114800" lvl="8" indent="-379793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Char char="•"/>
              <a:defRPr sz="2381"/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dt" idx="10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ftr" idx="11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title"/>
          </p:nvPr>
        </p:nvSpPr>
        <p:spPr>
          <a:xfrm>
            <a:off x="914805" y="712200"/>
            <a:ext cx="103632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Arial"/>
              <a:buNone/>
              <a:defRPr sz="2800">
                <a:solidFill>
                  <a:srgbClr val="BA0C2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01" name="Google Shape;101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363" y="5757597"/>
            <a:ext cx="1911927" cy="739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76520" y="5933499"/>
            <a:ext cx="1040730" cy="370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914805" y="933170"/>
            <a:ext cx="10363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3174"/>
              <a:buFont typeface="Arial"/>
              <a:buNone/>
              <a:defRPr sz="3174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296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2116"/>
              <a:buFont typeface="Arial"/>
              <a:buChar char="•"/>
              <a:defRPr sz="2116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2966" algn="l" rtl="0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116"/>
              <a:buFont typeface="Arial"/>
              <a:buChar char="–"/>
              <a:defRPr sz="2116" b="0" i="0" u="none" strike="noStrike" cap="none">
                <a:solidFill>
                  <a:srgbClr val="6C646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9793" algn="l" rtl="0">
              <a:lnSpc>
                <a:spcPct val="100000"/>
              </a:lnSpc>
              <a:spcBef>
                <a:spcPts val="1058"/>
              </a:spcBef>
              <a:spcAft>
                <a:spcPts val="0"/>
              </a:spcAft>
              <a:buClr>
                <a:srgbClr val="6C6463"/>
              </a:buClr>
              <a:buSzPts val="2381"/>
              <a:buFont typeface="Arial"/>
              <a:buChar char="•"/>
              <a:defRPr sz="2381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62966" algn="l" rtl="0">
              <a:lnSpc>
                <a:spcPct val="100000"/>
              </a:lnSpc>
              <a:spcBef>
                <a:spcPts val="423"/>
              </a:spcBef>
              <a:spcAft>
                <a:spcPts val="0"/>
              </a:spcAft>
              <a:buClr>
                <a:srgbClr val="6C6463"/>
              </a:buClr>
              <a:buSzPts val="2116"/>
              <a:buFont typeface="Arial"/>
              <a:buChar char="–"/>
              <a:defRPr sz="2116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46201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6C6463"/>
              </a:buClr>
              <a:buSzPts val="1852"/>
              <a:buFont typeface="Arial"/>
              <a:buChar char="»"/>
              <a:defRPr sz="1852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96557" algn="l" rtl="0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45"/>
              <a:buFont typeface="Arial"/>
              <a:buChar char="•"/>
              <a:defRPr sz="264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96557" algn="l" rtl="0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45"/>
              <a:buFont typeface="Arial"/>
              <a:buChar char="•"/>
              <a:defRPr sz="264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96557" algn="l" rtl="0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45"/>
              <a:buFont typeface="Arial"/>
              <a:buChar char="•"/>
              <a:defRPr sz="264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96557" algn="l" rtl="0">
              <a:lnSpc>
                <a:spcPct val="100000"/>
              </a:lnSpc>
              <a:spcBef>
                <a:spcPts val="529"/>
              </a:spcBef>
              <a:spcAft>
                <a:spcPts val="0"/>
              </a:spcAft>
              <a:buClr>
                <a:schemeClr val="dk1"/>
              </a:buClr>
              <a:buSzPts val="2645"/>
              <a:buFont typeface="Arial"/>
              <a:buChar char="•"/>
              <a:defRPr sz="264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203200" y="6449816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165600" y="6449816"/>
            <a:ext cx="3860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9144000" y="6449816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  <a:defRPr sz="794" b="0" i="0" u="none" strike="noStrike" cap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5" name="Google Shape;15;p14"/>
          <p:cNvSpPr/>
          <p:nvPr/>
        </p:nvSpPr>
        <p:spPr>
          <a:xfrm>
            <a:off x="0" y="0"/>
            <a:ext cx="12192000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65"/>
              <a:buFont typeface="Arial"/>
              <a:buNone/>
            </a:pPr>
            <a:endParaRPr sz="3165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onics.submittable.com/submit/198068/the-knowledge-network-onfrontiers-micro-consulting-application/eligibilit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onics.submittable.com/submit/296064/usaid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www.oschadbank.ua/mij-export" TargetMode="External"/><Relationship Id="rId7" Type="http://schemas.openxmlformats.org/officeDocument/2006/relationships/hyperlink" Target="https://forms.gle/7pdRTwnWXwYysKjL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s://forms.gle/z8FsTwTjWRFFNozY7" TargetMode="Externa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hyperlink" Target="https://dashboard.mailerlite.com/forms/674162/104190271957239626/share" TargetMode="External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hyperlink" Target="https://chemonics.submittable.com/submi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g2cae77cc917_4_0"/>
          <p:cNvPicPr preferRelativeResize="0"/>
          <p:nvPr/>
        </p:nvPicPr>
        <p:blipFill rotWithShape="1">
          <a:blip r:embed="rId3">
            <a:alphaModFix/>
          </a:blip>
          <a:srcRect l="-30"/>
          <a:stretch/>
        </p:blipFill>
        <p:spPr>
          <a:xfrm>
            <a:off x="198783" y="186050"/>
            <a:ext cx="11787810" cy="6485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3" name="Google Shape;273;g2cae77cc917_4_0"/>
          <p:cNvCxnSpPr/>
          <p:nvPr/>
        </p:nvCxnSpPr>
        <p:spPr>
          <a:xfrm>
            <a:off x="1036284" y="4479608"/>
            <a:ext cx="4233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</p:cxnSp>
      <p:pic>
        <p:nvPicPr>
          <p:cNvPr id="274" name="Google Shape;274;g2cae77cc917_4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560" y="368064"/>
            <a:ext cx="3192704" cy="1235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g2cae77cc917_4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53641" y="646042"/>
            <a:ext cx="1856613" cy="661821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g2cae77cc917_4_0"/>
          <p:cNvSpPr txBox="1"/>
          <p:nvPr/>
        </p:nvSpPr>
        <p:spPr>
          <a:xfrm>
            <a:off x="955653" y="2665370"/>
            <a:ext cx="9401400" cy="1600200"/>
          </a:xfrm>
          <a:prstGeom prst="rect">
            <a:avLst/>
          </a:prstGeom>
          <a:noFill/>
          <a:ln>
            <a:noFill/>
          </a:ln>
          <a:effectLst>
            <a:outerShdw blurRad="254000" algn="t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3174"/>
              <a:buFont typeface="Arial"/>
              <a:buNone/>
            </a:pPr>
            <a:r>
              <a:rPr lang="uk-UA"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ПРОГРАМА USAID </a:t>
            </a:r>
            <a:endParaRPr sz="3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3174"/>
              <a:buFont typeface="Arial"/>
              <a:buNone/>
            </a:pPr>
            <a:r>
              <a:rPr lang="uk-UA"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«КОНКУРЕНТОСПРОМОЖНА ЕКОНОМІКА УКРАЇНИ»</a:t>
            </a:r>
            <a:endParaRPr sz="3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g2cae77cc917_4_0"/>
          <p:cNvSpPr txBox="1">
            <a:spLocks noGrp="1"/>
          </p:cNvSpPr>
          <p:nvPr>
            <p:ph type="subTitle" idx="1"/>
          </p:nvPr>
        </p:nvSpPr>
        <p:spPr>
          <a:xfrm>
            <a:off x="914399" y="4146997"/>
            <a:ext cx="8249400" cy="1600200"/>
          </a:xfrm>
          <a:prstGeom prst="rect">
            <a:avLst/>
          </a:prstGeom>
          <a:noFill/>
          <a:ln>
            <a:noFill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16"/>
              <a:buNone/>
            </a:pPr>
            <a:endParaRPr sz="2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16"/>
              <a:buNone/>
            </a:pPr>
            <a:endParaRPr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ded817e07b_0_1170"/>
          <p:cNvSpPr txBox="1">
            <a:spLocks noGrp="1"/>
          </p:cNvSpPr>
          <p:nvPr>
            <p:ph type="ftr" idx="11"/>
          </p:nvPr>
        </p:nvSpPr>
        <p:spPr>
          <a:xfrm>
            <a:off x="4086942" y="6423953"/>
            <a:ext cx="40836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uk-UA"/>
              <a:t>ОПИС ПРОГРАМИ USAID «КОНКУРЕНТОСПРОМОЖНА ЕКОНОМІКА УКРАЇНИ»</a:t>
            </a:r>
            <a:endParaRPr/>
          </a:p>
        </p:txBody>
      </p:sp>
      <p:sp>
        <p:nvSpPr>
          <p:cNvPr id="283" name="Google Shape;283;g2ded817e07b_0_1170"/>
          <p:cNvSpPr txBox="1">
            <a:spLocks noGrp="1"/>
          </p:cNvSpPr>
          <p:nvPr>
            <p:ph type="title"/>
          </p:nvPr>
        </p:nvSpPr>
        <p:spPr>
          <a:xfrm>
            <a:off x="914805" y="648238"/>
            <a:ext cx="92520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 sz="2800" i="0">
                <a:latin typeface="Arial"/>
                <a:ea typeface="Arial"/>
                <a:cs typeface="Arial"/>
                <a:sym typeface="Arial"/>
              </a:rPr>
              <a:t>ПРОГРАМА USAID </a:t>
            </a:r>
            <a:br>
              <a:rPr lang="uk-UA" sz="2800" i="0">
                <a:latin typeface="Arial"/>
                <a:ea typeface="Arial"/>
                <a:cs typeface="Arial"/>
                <a:sym typeface="Arial"/>
              </a:rPr>
            </a:br>
            <a:r>
              <a:rPr lang="uk-UA" sz="2800" i="0">
                <a:latin typeface="Arial"/>
                <a:ea typeface="Arial"/>
                <a:cs typeface="Arial"/>
                <a:sym typeface="Arial"/>
              </a:rPr>
              <a:t>«КОНКУРЕНТОСПРОМОЖНА ЕКОНОМІКА УКРАЇНИ»</a:t>
            </a:r>
            <a:endParaRPr/>
          </a:p>
        </p:txBody>
      </p:sp>
      <p:sp>
        <p:nvSpPr>
          <p:cNvPr id="284" name="Google Shape;284;g2ded817e07b_0_1170"/>
          <p:cNvSpPr txBox="1">
            <a:spLocks noGrp="1"/>
          </p:cNvSpPr>
          <p:nvPr>
            <p:ph type="body" idx="1"/>
          </p:nvPr>
        </p:nvSpPr>
        <p:spPr>
          <a:xfrm>
            <a:off x="796413" y="1624711"/>
            <a:ext cx="10599300" cy="8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None/>
            </a:pPr>
            <a:r>
              <a:rPr lang="uk-UA" sz="1600"/>
              <a:t>Метою Програми </a:t>
            </a:r>
            <a:r>
              <a:rPr lang="uk-UA"/>
              <a:t>USAID </a:t>
            </a:r>
            <a:r>
              <a:rPr lang="uk-UA" sz="1600"/>
              <a:t>«Конкурентоспроможна економіка» є </a:t>
            </a:r>
            <a:r>
              <a:rPr lang="uk-UA"/>
              <a:t>підтримка</a:t>
            </a:r>
            <a:r>
              <a:rPr lang="uk-UA" sz="1600"/>
              <a:t> українських </a:t>
            </a:r>
            <a:r>
              <a:rPr lang="uk-UA"/>
              <a:t>підприємств, </a:t>
            </a:r>
            <a:r>
              <a:rPr lang="uk-UA" sz="1600"/>
              <a:t>виробничих і сервісних компаній, підвищення конкуренції на внутрішньому ринку та підтримка конкурентоспроможності українських </a:t>
            </a:r>
            <a:r>
              <a:rPr lang="uk-UA"/>
              <a:t>компаній </a:t>
            </a:r>
            <a:r>
              <a:rPr lang="uk-UA" sz="1600"/>
              <a:t>на </a:t>
            </a:r>
            <a:r>
              <a:rPr lang="uk-UA"/>
              <a:t>зовнішніх ринках. </a:t>
            </a:r>
            <a:endParaRPr/>
          </a:p>
        </p:txBody>
      </p:sp>
      <p:sp>
        <p:nvSpPr>
          <p:cNvPr id="285" name="Google Shape;285;g2ded817e07b_0_1170"/>
          <p:cNvSpPr txBox="1"/>
          <p:nvPr/>
        </p:nvSpPr>
        <p:spPr>
          <a:xfrm>
            <a:off x="6971449" y="3168249"/>
            <a:ext cx="3849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жовтень 2018 – жовтень 2025</a:t>
            </a:r>
            <a:endParaRPr sz="16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2ded817e07b_0_1170"/>
          <p:cNvSpPr txBox="1"/>
          <p:nvPr/>
        </p:nvSpPr>
        <p:spPr>
          <a:xfrm>
            <a:off x="3794050" y="3017799"/>
            <a:ext cx="2452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сума контракту</a:t>
            </a:r>
            <a:endParaRPr sz="22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g2ded817e07b_0_1170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9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</a:pPr>
            <a:fld id="{00000000-1234-1234-1234-123412341234}" type="slidenum">
              <a:rPr lang="uk-UA"/>
              <a:t>2</a:t>
            </a:fld>
            <a:endParaRPr/>
          </a:p>
        </p:txBody>
      </p:sp>
      <p:pic>
        <p:nvPicPr>
          <p:cNvPr id="288" name="Google Shape;288;g2ded817e07b_0_1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54400" y="2791587"/>
            <a:ext cx="744700" cy="74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g2ded817e07b_0_11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5528" y="2819186"/>
            <a:ext cx="646500" cy="64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g2ded817e07b_0_1170"/>
          <p:cNvSpPr/>
          <p:nvPr/>
        </p:nvSpPr>
        <p:spPr>
          <a:xfrm>
            <a:off x="1067200" y="4496977"/>
            <a:ext cx="2408100" cy="879900"/>
          </a:xfrm>
          <a:prstGeom prst="rect">
            <a:avLst/>
          </a:prstGeom>
          <a:noFill/>
          <a:ln w="9525" cap="flat" cmpd="sng">
            <a:solidFill>
              <a:srgbClr val="651D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3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Краще середовище для ведення бізнесу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g2ded817e07b_0_1170"/>
          <p:cNvSpPr/>
          <p:nvPr/>
        </p:nvSpPr>
        <p:spPr>
          <a:xfrm>
            <a:off x="3568350" y="4496977"/>
            <a:ext cx="2235600" cy="879900"/>
          </a:xfrm>
          <a:prstGeom prst="rect">
            <a:avLst/>
          </a:prstGeom>
          <a:noFill/>
          <a:ln w="9525" cap="flat" cmpd="sng">
            <a:solidFill>
              <a:srgbClr val="651D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3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Підтримка галузей, що розвиваються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g2ded817e07b_0_1170"/>
          <p:cNvSpPr/>
          <p:nvPr/>
        </p:nvSpPr>
        <p:spPr>
          <a:xfrm>
            <a:off x="5917100" y="4496977"/>
            <a:ext cx="2040300" cy="879900"/>
          </a:xfrm>
          <a:prstGeom prst="rect">
            <a:avLst/>
          </a:prstGeom>
          <a:noFill/>
          <a:ln w="9525" cap="flat" cmpd="sng">
            <a:solidFill>
              <a:srgbClr val="651D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3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Сприяння торгівлі      та експорту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g2ded817e07b_0_1170"/>
          <p:cNvSpPr/>
          <p:nvPr/>
        </p:nvSpPr>
        <p:spPr>
          <a:xfrm>
            <a:off x="8050450" y="4496977"/>
            <a:ext cx="3345000" cy="879900"/>
          </a:xfrm>
          <a:prstGeom prst="rect">
            <a:avLst/>
          </a:prstGeom>
          <a:noFill/>
          <a:ln w="9525" cap="flat" cmpd="sng">
            <a:solidFill>
              <a:srgbClr val="651D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Сприяння відновленню бізнесу через розширення доступу до інвестицій та фінансування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g2ded817e07b_0_1170"/>
          <p:cNvSpPr txBox="1"/>
          <p:nvPr/>
        </p:nvSpPr>
        <p:spPr>
          <a:xfrm>
            <a:off x="1039950" y="3933350"/>
            <a:ext cx="4179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8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ОСНОВНІ НАПРЯМКИ РОБОТИ</a:t>
            </a:r>
            <a:endParaRPr sz="1800" b="0" i="0" u="none" strike="noStrike" cap="none">
              <a:solidFill>
                <a:srgbClr val="BA0C2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g2ded817e07b_0_1170"/>
          <p:cNvSpPr txBox="1"/>
          <p:nvPr/>
        </p:nvSpPr>
        <p:spPr>
          <a:xfrm>
            <a:off x="1812025" y="2803863"/>
            <a:ext cx="23565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uk-UA" sz="32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$ 170 млн 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g2ded817e07b_0_1170"/>
          <p:cNvSpPr txBox="1"/>
          <p:nvPr/>
        </p:nvSpPr>
        <p:spPr>
          <a:xfrm>
            <a:off x="6971449" y="2775338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ТРИВАЛІСТЬ ПРОГРАМИ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cae77cc917_4_25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9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</a:pPr>
            <a:fld id="{00000000-1234-1234-1234-123412341234}" type="slidenum">
              <a:rPr lang="uk-UA"/>
              <a:t>3</a:t>
            </a:fld>
            <a:endParaRPr/>
          </a:p>
        </p:txBody>
      </p:sp>
      <p:sp>
        <p:nvSpPr>
          <p:cNvPr id="303" name="Google Shape;303;g2cae77cc917_4_25"/>
          <p:cNvSpPr txBox="1">
            <a:spLocks noGrp="1"/>
          </p:cNvSpPr>
          <p:nvPr>
            <p:ph type="title"/>
          </p:nvPr>
        </p:nvSpPr>
        <p:spPr>
          <a:xfrm>
            <a:off x="914805" y="708535"/>
            <a:ext cx="9252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uk-UA">
                <a:solidFill>
                  <a:srgbClr val="651D32"/>
                </a:solidFill>
              </a:rPr>
              <a:t>ПІДХОДИ</a:t>
            </a:r>
            <a:endParaRPr>
              <a:solidFill>
                <a:srgbClr val="651D32"/>
              </a:solidFill>
            </a:endParaRPr>
          </a:p>
        </p:txBody>
      </p:sp>
      <p:sp>
        <p:nvSpPr>
          <p:cNvPr id="304" name="Google Shape;304;g2cae77cc917_4_25"/>
          <p:cNvSpPr txBox="1"/>
          <p:nvPr/>
        </p:nvSpPr>
        <p:spPr>
          <a:xfrm>
            <a:off x="958497" y="2754120"/>
            <a:ext cx="3095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Тренінги та воркшопи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g2cae77cc917_4_25"/>
          <p:cNvSpPr txBox="1"/>
          <p:nvPr/>
        </p:nvSpPr>
        <p:spPr>
          <a:xfrm>
            <a:off x="958496" y="4045337"/>
            <a:ext cx="36249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Гранти та субконтракти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g2cae77cc917_4_25"/>
          <p:cNvSpPr txBox="1"/>
          <p:nvPr/>
        </p:nvSpPr>
        <p:spPr>
          <a:xfrm>
            <a:off x="4517969" y="2754120"/>
            <a:ext cx="3210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Торговельні заходи та виставки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g2cae77cc917_4_25"/>
          <p:cNvSpPr txBox="1"/>
          <p:nvPr/>
        </p:nvSpPr>
        <p:spPr>
          <a:xfrm>
            <a:off x="4517968" y="4045337"/>
            <a:ext cx="2999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Технічна допомога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2cae77cc917_4_25"/>
          <p:cNvSpPr txBox="1"/>
          <p:nvPr/>
        </p:nvSpPr>
        <p:spPr>
          <a:xfrm>
            <a:off x="958496" y="5106287"/>
            <a:ext cx="4066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Альянси підприємців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g2cae77cc917_4_25"/>
          <p:cNvSpPr txBox="1"/>
          <p:nvPr/>
        </p:nvSpPr>
        <p:spPr>
          <a:xfrm>
            <a:off x="4488785" y="5059556"/>
            <a:ext cx="3550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Розвиток організаційного потенціалу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2cae77cc917_4_25"/>
          <p:cNvSpPr txBox="1"/>
          <p:nvPr/>
        </p:nvSpPr>
        <p:spPr>
          <a:xfrm>
            <a:off x="7964400" y="2754120"/>
            <a:ext cx="3716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Цифрові платформи пошуку партнерів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2cae77cc917_4_25"/>
          <p:cNvSpPr txBox="1"/>
          <p:nvPr/>
        </p:nvSpPr>
        <p:spPr>
          <a:xfrm>
            <a:off x="7964400" y="4045337"/>
            <a:ext cx="3971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Галузеві події та конференції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g2cae77cc917_4_25"/>
          <p:cNvSpPr txBox="1"/>
          <p:nvPr/>
        </p:nvSpPr>
        <p:spPr>
          <a:xfrm>
            <a:off x="7964399" y="5046386"/>
            <a:ext cx="3550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Інкубація стартапів та менторство</a:t>
            </a: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Google Shape;313;g2cae77cc917_4_25" descr="Профессор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8817" y="2201282"/>
            <a:ext cx="522496" cy="522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g2cae77cc917_4_25" descr="Аудитория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48018" y="2271141"/>
            <a:ext cx="493696" cy="49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2cae77cc917_4_25" descr="Цикл с людьми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84722" y="2211068"/>
            <a:ext cx="556884" cy="556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g2cae77cc917_4_25" descr="Контракт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8496" y="3526482"/>
            <a:ext cx="488110" cy="488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g2cae77cc917_4_25" descr="Программист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48017" y="3533179"/>
            <a:ext cx="481413" cy="481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g2cae77cc917_4_25" descr="Презентация с круговой диаграммой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84722" y="3550179"/>
            <a:ext cx="507272" cy="507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g2cae77cc917_4_25" descr="Конференц-зал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78818" y="4606564"/>
            <a:ext cx="556884" cy="556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g2cae77cc917_4_25" descr="Расширение бизнеса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548017" y="4601215"/>
            <a:ext cx="512487" cy="512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2cae77cc917_4_25" descr="Ракета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984721" y="4623625"/>
            <a:ext cx="431145" cy="431145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g2cae77cc917_4_25"/>
          <p:cNvSpPr txBox="1"/>
          <p:nvPr/>
        </p:nvSpPr>
        <p:spPr>
          <a:xfrm>
            <a:off x="3079116" y="1533958"/>
            <a:ext cx="7424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 sz="20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Угоди про партнерства щодо конкурентоспроможності</a:t>
            </a:r>
            <a:endParaRPr sz="2000" b="0" i="0" u="none" strike="noStrike" cap="none">
              <a:solidFill>
                <a:srgbClr val="BA0C2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3" name="Google Shape;323;g2cae77cc917_4_25" descr="Handshake outline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049179" y="1280423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2e4f3699959_1_544"/>
          <p:cNvSpPr/>
          <p:nvPr/>
        </p:nvSpPr>
        <p:spPr>
          <a:xfrm>
            <a:off x="3463200" y="3593250"/>
            <a:ext cx="5341800" cy="10842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g2e4f3699959_1_544"/>
          <p:cNvSpPr txBox="1">
            <a:spLocks noGrp="1"/>
          </p:cNvSpPr>
          <p:nvPr>
            <p:ph type="title"/>
          </p:nvPr>
        </p:nvSpPr>
        <p:spPr>
          <a:xfrm>
            <a:off x="838600" y="648250"/>
            <a:ext cx="99675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/>
              <a:t>УГОДИ ПРО ПАРТНЕРСТВА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>
                <a:solidFill>
                  <a:schemeClr val="lt2"/>
                </a:solidFill>
              </a:rPr>
              <a:t>ЩОДО КОНКУРЕНТОСПРОМОЖНОСТІ</a:t>
            </a:r>
            <a:endParaRPr>
              <a:solidFill>
                <a:schemeClr val="lt2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endParaRPr/>
          </a:p>
        </p:txBody>
      </p:sp>
      <p:sp>
        <p:nvSpPr>
          <p:cNvPr id="426" name="Google Shape;426;g2e4f3699959_1_544"/>
          <p:cNvSpPr txBox="1">
            <a:spLocks noGrp="1"/>
          </p:cNvSpPr>
          <p:nvPr>
            <p:ph type="body" idx="1"/>
          </p:nvPr>
        </p:nvSpPr>
        <p:spPr>
          <a:xfrm>
            <a:off x="829088" y="1548249"/>
            <a:ext cx="10599300" cy="8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None/>
            </a:pPr>
            <a:r>
              <a:rPr lang="uk-UA"/>
              <a:t>Співпраця з середніми та великими конкурентоспроможними компаніями для розширення виробничих потужностей, масштабування, розширення експортного потенціалу та створення робочих місць.</a:t>
            </a:r>
            <a:endParaRPr/>
          </a:p>
        </p:txBody>
      </p:sp>
      <p:sp>
        <p:nvSpPr>
          <p:cNvPr id="427" name="Google Shape;427;g2e4f3699959_1_544"/>
          <p:cNvSpPr txBox="1"/>
          <p:nvPr/>
        </p:nvSpPr>
        <p:spPr>
          <a:xfrm>
            <a:off x="3745800" y="3968225"/>
            <a:ext cx="47766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Створення робочих місць               Співфінансування</a:t>
            </a:r>
            <a:endParaRPr sz="1400" b="0" i="0" u="none" strike="noStrike" cap="none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Координація                                     Комунікація</a:t>
            </a:r>
            <a:endParaRPr sz="1400" b="0" i="0" u="none" strike="noStrike" cap="none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g2e4f3699959_1_544"/>
          <p:cNvSpPr txBox="1"/>
          <p:nvPr/>
        </p:nvSpPr>
        <p:spPr>
          <a:xfrm>
            <a:off x="3417750" y="3656538"/>
            <a:ext cx="5432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8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Угода про партнерство щодо співробітництва</a:t>
            </a:r>
            <a:endParaRPr sz="2200" b="0" i="0" u="none" strike="noStrike" cap="none">
              <a:solidFill>
                <a:srgbClr val="BA0C2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g2e4f3699959_1_544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9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</a:pPr>
            <a:fld id="{00000000-1234-1234-1234-123412341234}" type="slidenum">
              <a:rPr lang="uk-UA"/>
              <a:t>4</a:t>
            </a:fld>
            <a:endParaRPr/>
          </a:p>
        </p:txBody>
      </p:sp>
      <p:sp>
        <p:nvSpPr>
          <p:cNvPr id="430" name="Google Shape;430;g2e4f3699959_1_544"/>
          <p:cNvSpPr/>
          <p:nvPr/>
        </p:nvSpPr>
        <p:spPr>
          <a:xfrm>
            <a:off x="1309575" y="4980972"/>
            <a:ext cx="2408100" cy="693900"/>
          </a:xfrm>
          <a:prstGeom prst="rect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03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Обладнання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g2e4f3699959_1_544"/>
          <p:cNvSpPr/>
          <p:nvPr/>
        </p:nvSpPr>
        <p:spPr>
          <a:xfrm>
            <a:off x="3819525" y="4980971"/>
            <a:ext cx="2235600" cy="693900"/>
          </a:xfrm>
          <a:prstGeom prst="rect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03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Консультаційні послуги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g2e4f3699959_1_544"/>
          <p:cNvSpPr/>
          <p:nvPr/>
        </p:nvSpPr>
        <p:spPr>
          <a:xfrm>
            <a:off x="6156975" y="4980950"/>
            <a:ext cx="2235600" cy="693900"/>
          </a:xfrm>
          <a:prstGeom prst="rect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03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Дослідження експортних ринків</a:t>
            </a:r>
            <a:endParaRPr lang="uk-UA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g2e4f3699959_1_544"/>
          <p:cNvSpPr/>
          <p:nvPr/>
        </p:nvSpPr>
        <p:spPr>
          <a:xfrm>
            <a:off x="8494425" y="4980950"/>
            <a:ext cx="2235600" cy="693900"/>
          </a:xfrm>
          <a:prstGeom prst="rect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03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4" name="Google Shape;434;g2e4f3699959_1_544"/>
          <p:cNvPicPr preferRelativeResize="0"/>
          <p:nvPr/>
        </p:nvPicPr>
        <p:blipFill rotWithShape="1">
          <a:blip r:embed="rId3">
            <a:alphaModFix amt="40000"/>
          </a:blip>
          <a:srcRect/>
          <a:stretch/>
        </p:blipFill>
        <p:spPr>
          <a:xfrm>
            <a:off x="5697050" y="2680662"/>
            <a:ext cx="743276" cy="7432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5" name="Google Shape;435;g2e4f3699959_1_544"/>
          <p:cNvCxnSpPr>
            <a:endCxn id="430" idx="0"/>
          </p:cNvCxnSpPr>
          <p:nvPr/>
        </p:nvCxnSpPr>
        <p:spPr>
          <a:xfrm flipH="1">
            <a:off x="2513625" y="4678872"/>
            <a:ext cx="952500" cy="302100"/>
          </a:xfrm>
          <a:prstGeom prst="bentConnector2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6" name="Google Shape;436;g2e4f3699959_1_544"/>
          <p:cNvCxnSpPr/>
          <p:nvPr/>
        </p:nvCxnSpPr>
        <p:spPr>
          <a:xfrm>
            <a:off x="8805000" y="4678872"/>
            <a:ext cx="952500" cy="302100"/>
          </a:xfrm>
          <a:prstGeom prst="bentConnector2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7" name="Google Shape;437;g2e4f3699959_1_544"/>
          <p:cNvCxnSpPr>
            <a:endCxn id="431" idx="0"/>
          </p:cNvCxnSpPr>
          <p:nvPr/>
        </p:nvCxnSpPr>
        <p:spPr>
          <a:xfrm>
            <a:off x="4935825" y="4675871"/>
            <a:ext cx="1500" cy="3051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8" name="Google Shape;438;g2e4f3699959_1_544"/>
          <p:cNvCxnSpPr/>
          <p:nvPr/>
        </p:nvCxnSpPr>
        <p:spPr>
          <a:xfrm>
            <a:off x="7274025" y="4675750"/>
            <a:ext cx="1500" cy="3051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9" name="Google Shape;439;g2e4f3699959_1_544"/>
          <p:cNvSpPr txBox="1"/>
          <p:nvPr/>
        </p:nvSpPr>
        <p:spPr>
          <a:xfrm>
            <a:off x="6957025" y="2659350"/>
            <a:ext cx="3849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g2e4f3699959_1_544"/>
          <p:cNvSpPr txBox="1"/>
          <p:nvPr/>
        </p:nvSpPr>
        <p:spPr>
          <a:xfrm>
            <a:off x="826067" y="2230599"/>
            <a:ext cx="4251000" cy="11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ОЧІКУВАННЯ ВІД КОМПАНІЇ-ПАРТНЕРА</a:t>
            </a:r>
            <a:endParaRPr sz="16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400"/>
              </a:spcBef>
              <a:spcAft>
                <a:spcPts val="4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>
                <a:solidFill>
                  <a:srgbClr val="262626"/>
                </a:solidFill>
              </a:rPr>
              <a:t>Будуть готовими створити </a:t>
            </a:r>
            <a:r>
              <a:rPr lang="uk-UA">
                <a:solidFill>
                  <a:srgbClr val="C00000"/>
                </a:solidFill>
              </a:rPr>
              <a:t>20 робочих місць</a:t>
            </a:r>
            <a:r>
              <a:rPr lang="uk-UA">
                <a:solidFill>
                  <a:srgbClr val="262626"/>
                </a:solidFill>
              </a:rPr>
              <a:t> та/або згенерувати </a:t>
            </a:r>
            <a:r>
              <a:rPr lang="uk-UA">
                <a:solidFill>
                  <a:srgbClr val="C00000"/>
                </a:solidFill>
              </a:rPr>
              <a:t>$1,5 млн від продажів        </a:t>
            </a:r>
            <a:r>
              <a:rPr lang="uk-UA">
                <a:solidFill>
                  <a:srgbClr val="262626"/>
                </a:solidFill>
              </a:rPr>
              <a:t> під час реалізації угоди про партнерство</a:t>
            </a:r>
            <a:endParaRPr sz="1600">
              <a:solidFill>
                <a:srgbClr val="C00000"/>
              </a:solidFill>
            </a:endParaRPr>
          </a:p>
        </p:txBody>
      </p:sp>
      <p:sp>
        <p:nvSpPr>
          <p:cNvPr id="441" name="Google Shape;441;g2e4f3699959_1_544"/>
          <p:cNvSpPr txBox="1"/>
          <p:nvPr/>
        </p:nvSpPr>
        <p:spPr>
          <a:xfrm>
            <a:off x="7053575" y="2226749"/>
            <a:ext cx="3673200" cy="11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ДО ТРЬОХ ПОЗИЦІЙ</a:t>
            </a:r>
            <a:endParaRPr sz="16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обладнання або маркетингових послуг для середніх та великих підприємств</a:t>
            </a:r>
            <a:endParaRPr sz="1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32;g2e4f3699959_1_544">
            <a:extLst>
              <a:ext uri="{FF2B5EF4-FFF2-40B4-BE49-F238E27FC236}">
                <a16:creationId xmlns:a16="http://schemas.microsoft.com/office/drawing/2014/main" id="{0DEFB802-3316-4351-4C35-58AE4C780B81}"/>
              </a:ext>
            </a:extLst>
          </p:cNvPr>
          <p:cNvSpPr/>
          <p:nvPr/>
        </p:nvSpPr>
        <p:spPr>
          <a:xfrm>
            <a:off x="8491175" y="4989137"/>
            <a:ext cx="2235600" cy="693900"/>
          </a:xfrm>
          <a:prstGeom prst="rect">
            <a:avLst/>
          </a:prstGeom>
          <a:noFill/>
          <a:ln w="9525" cap="flat" cmpd="sng">
            <a:solidFill>
              <a:srgbClr val="BA0C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03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</a:pPr>
            <a:r>
              <a:rPr lang="uk-UA" sz="16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Маркетинг</a:t>
            </a:r>
            <a:endParaRPr lang="uk-UA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e4f3699959_1_272"/>
          <p:cNvSpPr txBox="1">
            <a:spLocks noGrp="1"/>
          </p:cNvSpPr>
          <p:nvPr>
            <p:ph type="title"/>
          </p:nvPr>
        </p:nvSpPr>
        <p:spPr>
          <a:xfrm>
            <a:off x="914800" y="648250"/>
            <a:ext cx="103800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/>
              <a:t>ONFRONTIERS:</a:t>
            </a:r>
            <a:r>
              <a:rPr lang="uk-UA">
                <a:solidFill>
                  <a:srgbClr val="C00000"/>
                </a:solidFill>
              </a:rPr>
              <a:t> КОНСУЛЬТАЦІЇ МІЖНАРОДНИХ ЕКСПЕРТІВ ДЛЯ ВИРОБНИЧОГО БІЗНЕСУ</a:t>
            </a:r>
            <a:endParaRPr>
              <a:solidFill>
                <a:srgbClr val="C00000"/>
              </a:solidFill>
            </a:endParaRPr>
          </a:p>
        </p:txBody>
      </p:sp>
      <p:sp>
        <p:nvSpPr>
          <p:cNvPr id="447" name="Google Shape;447;g2e4f3699959_1_272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9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</a:pPr>
            <a:fld id="{00000000-1234-1234-1234-123412341234}" type="slidenum">
              <a:rPr lang="uk-UA"/>
              <a:t>5</a:t>
            </a:fld>
            <a:endParaRPr/>
          </a:p>
        </p:txBody>
      </p:sp>
      <p:sp>
        <p:nvSpPr>
          <p:cNvPr id="448" name="Google Shape;448;g2e4f3699959_1_272"/>
          <p:cNvSpPr txBox="1"/>
          <p:nvPr/>
        </p:nvSpPr>
        <p:spPr>
          <a:xfrm>
            <a:off x="9288604" y="1800443"/>
            <a:ext cx="2114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ПОДАТИ ЗАЯВКУ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g2e4f3699959_1_272"/>
          <p:cNvSpPr txBox="1"/>
          <p:nvPr/>
        </p:nvSpPr>
        <p:spPr>
          <a:xfrm>
            <a:off x="3463158" y="1754252"/>
            <a:ext cx="3539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g2e4f3699959_1_272"/>
          <p:cNvSpPr txBox="1"/>
          <p:nvPr/>
        </p:nvSpPr>
        <p:spPr>
          <a:xfrm>
            <a:off x="914800" y="3974600"/>
            <a:ext cx="25239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ТЕРМІНИ ПОДАЧІ ЗАЯВОК</a:t>
            </a:r>
            <a:endParaRPr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31 </a:t>
            </a:r>
            <a:r>
              <a:rPr lang="uk-UA" dirty="0"/>
              <a:t>липня</a:t>
            </a:r>
            <a:r>
              <a:rPr lang="uk-UA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2024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g2e4f3699959_1_272"/>
          <p:cNvSpPr txBox="1"/>
          <p:nvPr/>
        </p:nvSpPr>
        <p:spPr>
          <a:xfrm>
            <a:off x="3741600" y="2131059"/>
            <a:ext cx="4968600" cy="31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Char char="•"/>
            </a:pPr>
            <a:r>
              <a:rPr lang="uk-UA">
                <a:solidFill>
                  <a:schemeClr val="dk1"/>
                </a:solidFill>
              </a:rPr>
              <a:t>Оцінка та адаптація бізнес-моделі у зв'язку з повномасштабною війною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Char char="•"/>
            </a:pPr>
            <a:r>
              <a:rPr lang="uk-UA">
                <a:solidFill>
                  <a:schemeClr val="dk1"/>
                </a:solidFill>
              </a:rPr>
              <a:t>Ефективні рішення у сфері маркетингу, просування товарів чи послуг на нові міжнародні ринки 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Char char="•"/>
            </a:pPr>
            <a:r>
              <a:rPr lang="uk-UA">
                <a:solidFill>
                  <a:schemeClr val="dk1"/>
                </a:solidFill>
              </a:rPr>
              <a:t>Адаптація продукту або послуги до нового міжнародного ринку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Char char="•"/>
            </a:pPr>
            <a:r>
              <a:rPr lang="uk-UA">
                <a:solidFill>
                  <a:schemeClr val="dk1"/>
                </a:solidFill>
              </a:rPr>
              <a:t>Зміна та адаптація ланцюжків поставок, що були розірвані через повномасштабну війну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Char char="•"/>
            </a:pPr>
            <a:r>
              <a:rPr lang="uk-UA">
                <a:solidFill>
                  <a:schemeClr val="dk1"/>
                </a:solidFill>
              </a:rPr>
              <a:t>Імпортозаміщення та заповнення ніш на ринках, вивільнених від російських та білоруських товарів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452" name="Google Shape;452;g2e4f3699959_1_272"/>
          <p:cNvSpPr txBox="1"/>
          <p:nvPr/>
        </p:nvSpPr>
        <p:spPr>
          <a:xfrm>
            <a:off x="3880000" y="1754250"/>
            <a:ext cx="6069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ТЕМИ КОНСУЛЬТАЦІЙ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g2e4f3699959_1_272"/>
          <p:cNvSpPr txBox="1"/>
          <p:nvPr/>
        </p:nvSpPr>
        <p:spPr>
          <a:xfrm>
            <a:off x="914800" y="1754250"/>
            <a:ext cx="3827400" cy="6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100 ПІДПРИЄМСТВ</a:t>
            </a:r>
            <a:endParaRPr sz="16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 різних секторів економіки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g2e4f3699959_1_272"/>
          <p:cNvSpPr txBox="1"/>
          <p:nvPr/>
        </p:nvSpPr>
        <p:spPr>
          <a:xfrm>
            <a:off x="914800" y="2701300"/>
            <a:ext cx="2114700" cy="9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ПОДАЧА ЗАЯВКИ ТА КОНСУЛЬТАЦІЇ</a:t>
            </a:r>
            <a:endParaRPr sz="16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англійською мовою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5" name="Google Shape;455;g2e4f3699959_1_27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76500" y="2267550"/>
            <a:ext cx="1532849" cy="1532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dc8fe5c04e_0_271"/>
          <p:cNvSpPr txBox="1">
            <a:spLocks noGrp="1"/>
          </p:cNvSpPr>
          <p:nvPr>
            <p:ph type="title"/>
          </p:nvPr>
        </p:nvSpPr>
        <p:spPr>
          <a:xfrm>
            <a:off x="838600" y="648250"/>
            <a:ext cx="111504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 dirty="0"/>
              <a:t>НАДАННЯ КОНСУЛЬТАЦІЙ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 dirty="0">
                <a:solidFill>
                  <a:schemeClr val="lt2"/>
                </a:solidFill>
              </a:rPr>
              <a:t>ЗАДЛЯ ПІДВИЩЕННЯ ЕКСПОРТНОГО ПОТЕНЦІАЛУ</a:t>
            </a:r>
            <a:endParaRPr dirty="0">
              <a:solidFill>
                <a:schemeClr val="lt2"/>
              </a:solidFill>
            </a:endParaRPr>
          </a:p>
        </p:txBody>
      </p:sp>
      <p:sp>
        <p:nvSpPr>
          <p:cNvPr id="461" name="Google Shape;461;g2dc8fe5c04e_0_271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9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4"/>
              <a:buFont typeface="Arial"/>
              <a:buNone/>
            </a:pPr>
            <a:fld id="{00000000-1234-1234-1234-123412341234}" type="slidenum">
              <a:rPr lang="uk-UA"/>
              <a:t>6</a:t>
            </a:fld>
            <a:endParaRPr/>
          </a:p>
        </p:txBody>
      </p:sp>
      <p:sp>
        <p:nvSpPr>
          <p:cNvPr id="462" name="Google Shape;462;g2dc8fe5c04e_0_271"/>
          <p:cNvSpPr txBox="1"/>
          <p:nvPr/>
        </p:nvSpPr>
        <p:spPr>
          <a:xfrm>
            <a:off x="9076270" y="1754250"/>
            <a:ext cx="2114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6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ПОДАТИ ЗАЯВКУ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3" name="Google Shape;463;g2dc8fe5c04e_0_27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51697" y="2210155"/>
            <a:ext cx="1743187" cy="1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g2dc8fe5c04e_0_271"/>
          <p:cNvSpPr txBox="1"/>
          <p:nvPr/>
        </p:nvSpPr>
        <p:spPr>
          <a:xfrm>
            <a:off x="3970200" y="2131050"/>
            <a:ext cx="4862400" cy="40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Митне оформлення та інші питання, пов’язані з оформленням товару для експорту;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Укладення та виконання зовнішньоекономічних договорів (крім спорів щодо виконання договорів);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Регулювання відповідності продукції вимогам, необхідним в тому числі для експорту;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Податкове законодавство;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Валютний контроль та питання платежів, включаючи пов’язаних з експортом;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Доступ до фінансування та залучення інвестицій, в тому числі для цілей експортної діяльності;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Логістичні питання, пов’язані з експортною діяльністю.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g2dc8fe5c04e_0_271"/>
          <p:cNvSpPr txBox="1"/>
          <p:nvPr/>
        </p:nvSpPr>
        <p:spPr>
          <a:xfrm>
            <a:off x="4108600" y="1754250"/>
            <a:ext cx="48624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ТЕМИ КОНСУЛЬТАЦІЙ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g2dc8fe5c04e_0_271"/>
          <p:cNvSpPr txBox="1"/>
          <p:nvPr/>
        </p:nvSpPr>
        <p:spPr>
          <a:xfrm>
            <a:off x="914800" y="1754250"/>
            <a:ext cx="27363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~300 ПІДПРИЄМЦІВ </a:t>
            </a:r>
            <a:endParaRPr sz="18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переробної галузі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g2dc8fe5c04e_0_271"/>
          <p:cNvSpPr txBox="1"/>
          <p:nvPr/>
        </p:nvSpPr>
        <p:spPr>
          <a:xfrm>
            <a:off x="914800" y="2743200"/>
            <a:ext cx="3000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ВІД 10 СПІВРОБІТНИКІВ </a:t>
            </a:r>
            <a:endParaRPr sz="18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на момент подачі заявки</a:t>
            </a:r>
            <a:endParaRPr sz="1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g2dc8fe5c04e_0_271"/>
          <p:cNvSpPr txBox="1"/>
          <p:nvPr/>
        </p:nvSpPr>
        <p:spPr>
          <a:xfrm>
            <a:off x="914800" y="3843850"/>
            <a:ext cx="25239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uk-UA" sz="1600" b="0" i="0" u="none" strike="noStrike" cap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ТЕРМІНИ ПОДАЧІ ЗАЯВОК</a:t>
            </a:r>
            <a:endParaRPr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uk-UA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31 липня 2024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"/>
          <p:cNvSpPr txBox="1">
            <a:spLocks noGrp="1"/>
          </p:cNvSpPr>
          <p:nvPr>
            <p:ph type="sldNum" idx="12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94"/>
              <a:buNone/>
            </a:pPr>
            <a:fld id="{00000000-1234-1234-1234-123412341234}" type="slidenum">
              <a:rPr lang="uk-UA"/>
              <a:t>7</a:t>
            </a:fld>
            <a:endParaRPr/>
          </a:p>
        </p:txBody>
      </p:sp>
      <p:sp>
        <p:nvSpPr>
          <p:cNvPr id="474" name="Google Shape;474;p4"/>
          <p:cNvSpPr txBox="1">
            <a:spLocks noGrp="1"/>
          </p:cNvSpPr>
          <p:nvPr>
            <p:ph type="title"/>
          </p:nvPr>
        </p:nvSpPr>
        <p:spPr>
          <a:xfrm>
            <a:off x="914805" y="708575"/>
            <a:ext cx="925196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 sz="2800" dirty="0"/>
              <a:t>ПІДТРИМКА БІЗНЕСІВ </a:t>
            </a:r>
            <a:endParaRPr dirty="0"/>
          </a:p>
        </p:txBody>
      </p:sp>
      <p:sp>
        <p:nvSpPr>
          <p:cNvPr id="475" name="Google Shape;475;p4"/>
          <p:cNvSpPr txBox="1"/>
          <p:nvPr/>
        </p:nvSpPr>
        <p:spPr>
          <a:xfrm>
            <a:off x="2311500" y="1721575"/>
            <a:ext cx="4024800" cy="27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Партнерська програма «Мій експорт»,             в межах якої експортери отримають:</a:t>
            </a:r>
            <a:endParaRPr sz="14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BA0C2F"/>
              </a:buClr>
              <a:buSzPts val="1500"/>
              <a:buFont typeface="Arial"/>
              <a:buChar char="•"/>
            </a:pP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безкоштовне обслуговування та проведення </a:t>
            </a:r>
            <a:r>
              <a:rPr lang="uk-UA" sz="1400" b="0" i="0" u="none" strike="noStrike" cap="none" dirty="0" err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валютообмінних</a:t>
            </a: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операцій</a:t>
            </a:r>
            <a:endParaRPr sz="14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BA0C2F"/>
              </a:buClr>
              <a:buSzPts val="1500"/>
              <a:buFont typeface="Arial"/>
              <a:buChar char="•"/>
            </a:pP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знижки на доставку за кордон</a:t>
            </a:r>
            <a:endParaRPr sz="14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BA0C2F"/>
              </a:buClr>
              <a:buSzPts val="1500"/>
              <a:buFont typeface="Arial"/>
              <a:buChar char="•"/>
            </a:pP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безкоштовне митно-брокерське обслуговування для посилок</a:t>
            </a:r>
            <a:endParaRPr sz="14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BA0C2F"/>
              </a:buClr>
              <a:buSzPts val="1500"/>
              <a:buFont typeface="Arial"/>
              <a:buChar char="•"/>
            </a:pP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навчальну програму «Перші кроки експортера»</a:t>
            </a:r>
            <a:endParaRPr sz="14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4"/>
          <p:cNvSpPr txBox="1"/>
          <p:nvPr/>
        </p:nvSpPr>
        <p:spPr>
          <a:xfrm>
            <a:off x="2262222" y="1333492"/>
            <a:ext cx="4451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24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«Мій експорт»</a:t>
            </a:r>
            <a:endParaRPr sz="2400" b="0" i="0" u="none" strike="noStrike" cap="none">
              <a:solidFill>
                <a:srgbClr val="BA0C2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7" name="Google Shape;477;p4" descr="A qr code with a few squares&#10;&#10;Description automatically generated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9417" y="1453340"/>
            <a:ext cx="1185908" cy="1185908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4"/>
          <p:cNvSpPr txBox="1"/>
          <p:nvPr/>
        </p:nvSpPr>
        <p:spPr>
          <a:xfrm>
            <a:off x="7848608" y="2375703"/>
            <a:ext cx="3898200" cy="16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uk-UA"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У межах ініціативи «Мій експорт» запрошуємо експортерів подаватися на юридичні консультації від KPMG Ukraine щодо відповідності зовнішньоекономічних договорів (ЗЕД) українському законодавству.</a:t>
            </a:r>
            <a:endParaRPr sz="14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4"/>
          <p:cNvSpPr txBox="1"/>
          <p:nvPr/>
        </p:nvSpPr>
        <p:spPr>
          <a:xfrm>
            <a:off x="7925505" y="1428503"/>
            <a:ext cx="4451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24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«Мій експорт»</a:t>
            </a:r>
            <a:endParaRPr sz="2400" b="0" i="0" u="none" strike="noStrike" cap="none">
              <a:solidFill>
                <a:srgbClr val="BA0C2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24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Юридичні консультації</a:t>
            </a:r>
            <a:endParaRPr sz="2400" b="0" i="0" u="none" strike="noStrike" cap="none">
              <a:solidFill>
                <a:srgbClr val="BA0C2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0" name="Google Shape;480;p4" descr="A qr code with a few squares&#10;&#10;Description automatically generated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62700" y="1453340"/>
            <a:ext cx="1185908" cy="1185908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4"/>
          <p:cNvSpPr txBox="1"/>
          <p:nvPr/>
        </p:nvSpPr>
        <p:spPr>
          <a:xfrm>
            <a:off x="2175975" y="4907350"/>
            <a:ext cx="5367900" cy="10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14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Навчальні тренінги для підприємців, які хочуть подати заявку на грант для переробних підприємств «Новий рівень» сумою до 8 млн грн від Міністерства економіки України. </a:t>
            </a:r>
            <a:endParaRPr lang="uk-UA" dirty="0">
              <a:solidFill>
                <a:srgbClr val="595959"/>
              </a:solidFill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uk-UA" dirty="0">
                <a:solidFill>
                  <a:srgbClr val="595959"/>
                </a:solidFill>
              </a:rPr>
              <a:t>індивідуальні консультації до 100 компаній</a:t>
            </a:r>
            <a:endParaRPr sz="14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4"/>
          <p:cNvSpPr txBox="1"/>
          <p:nvPr/>
        </p:nvSpPr>
        <p:spPr>
          <a:xfrm>
            <a:off x="2175980" y="4424596"/>
            <a:ext cx="3935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1D32"/>
              </a:buClr>
              <a:buSzPts val="2800"/>
              <a:buFont typeface="Arial"/>
              <a:buNone/>
            </a:pPr>
            <a:r>
              <a:rPr lang="uk-UA" sz="2000" b="0" i="0" u="none" strike="noStrike" cap="none">
                <a:solidFill>
                  <a:srgbClr val="BA0C2F"/>
                </a:solidFill>
                <a:latin typeface="Arial"/>
                <a:ea typeface="Arial"/>
                <a:cs typeface="Arial"/>
                <a:sym typeface="Arial"/>
              </a:rPr>
              <a:t>Тренінги: грант «Новий рівень»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3" name="Google Shape;483;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14796" y="4443896"/>
            <a:ext cx="1154122" cy="1154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9E8E48-CE50-A332-C404-6B4726A5CA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t>8</a:t>
            </a:fld>
            <a:endParaRPr lang="uk-UA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3E5771-9FF8-1BC4-C69E-186CC488E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89963"/>
            <a:ext cx="9251968" cy="954067"/>
          </a:xfrm>
        </p:spPr>
        <p:txBody>
          <a:bodyPr/>
          <a:lstStyle/>
          <a:p>
            <a:r>
              <a:rPr lang="uk-UA" sz="2800" dirty="0"/>
              <a:t>ПІДТРИМКА БІЗНЕСІВ </a:t>
            </a:r>
            <a:br>
              <a:rPr lang="uk-UA" sz="2800" dirty="0"/>
            </a:br>
            <a:r>
              <a:rPr lang="uk-UA" dirty="0">
                <a:solidFill>
                  <a:schemeClr val="lt2"/>
                </a:solidFill>
              </a:rPr>
              <a:t>ЩОДО ЕНЕРГОНЕЗАЛЕЖНОСТІ ТА СТІЙКОСТІ </a:t>
            </a:r>
            <a:endParaRPr lang="en-UA" dirty="0">
              <a:solidFill>
                <a:schemeClr val="lt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AD1D81-B14D-A08F-7A3F-CBA6C417D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493491"/>
            <a:ext cx="10363200" cy="4324264"/>
          </a:xfrm>
        </p:spPr>
        <p:txBody>
          <a:bodyPr>
            <a:normAutofit/>
          </a:bodyPr>
          <a:lstStyle/>
          <a:p>
            <a:r>
              <a:rPr lang="uk-UA" sz="2000" dirty="0"/>
              <a:t>Розглядається можливість закупівлі </a:t>
            </a:r>
            <a:r>
              <a:rPr lang="uk-UA" sz="2000" dirty="0" err="1"/>
              <a:t>газопоршневих</a:t>
            </a:r>
            <a:r>
              <a:rPr lang="uk-UA" sz="2000" dirty="0"/>
              <a:t> </a:t>
            </a:r>
            <a:r>
              <a:rPr lang="uk-UA" sz="2000" dirty="0" err="1"/>
              <a:t>когенераційних</a:t>
            </a:r>
            <a:r>
              <a:rPr lang="uk-UA" sz="2000" dirty="0"/>
              <a:t> установок з потужність в межах </a:t>
            </a:r>
            <a:r>
              <a:rPr lang="uk-UA" sz="2000" b="1" dirty="0">
                <a:solidFill>
                  <a:srgbClr val="C00000"/>
                </a:solidFill>
              </a:rPr>
              <a:t>500 – 1500 КВт</a:t>
            </a:r>
          </a:p>
          <a:p>
            <a:r>
              <a:rPr lang="uk-UA" sz="2000" dirty="0"/>
              <a:t>Попередньо планується відібрати до </a:t>
            </a:r>
            <a:r>
              <a:rPr lang="uk-UA" sz="2000" b="1" dirty="0">
                <a:solidFill>
                  <a:srgbClr val="C00000"/>
                </a:solidFill>
              </a:rPr>
              <a:t>15 компаній</a:t>
            </a:r>
          </a:p>
          <a:p>
            <a:r>
              <a:rPr lang="uk-UA" sz="2000" dirty="0"/>
              <a:t>Підтримка буде надана компаніям з річними оборотами від </a:t>
            </a:r>
            <a:r>
              <a:rPr lang="uk-UA" sz="2000" b="1" dirty="0">
                <a:solidFill>
                  <a:srgbClr val="C00000"/>
                </a:solidFill>
              </a:rPr>
              <a:t>$10 млн </a:t>
            </a:r>
          </a:p>
          <a:p>
            <a:r>
              <a:rPr lang="uk-UA" sz="2000" dirty="0"/>
              <a:t>Підтримка надаватиметься виробничим бізнесам з секторів важливих для українського споживача</a:t>
            </a:r>
          </a:p>
          <a:p>
            <a:r>
              <a:rPr lang="uk-UA" sz="2000" dirty="0"/>
              <a:t>Публічно стане все відомо до кінця </a:t>
            </a:r>
            <a:r>
              <a:rPr lang="uk-UA" sz="2000" b="1" dirty="0">
                <a:solidFill>
                  <a:srgbClr val="C00000"/>
                </a:solidFill>
              </a:rPr>
              <a:t>липня 2025</a:t>
            </a:r>
          </a:p>
          <a:p>
            <a:r>
              <a:rPr lang="uk-UA" sz="2000" dirty="0"/>
              <a:t>Заявки можна буде подати на сторінці </a:t>
            </a:r>
            <a:r>
              <a:rPr lang="en-US" sz="2000" dirty="0"/>
              <a:t>submittable</a:t>
            </a:r>
            <a:r>
              <a:rPr lang="uk-UA" sz="2000" dirty="0"/>
              <a:t> Програми протягом двох тижнів з дати публічного оголошення</a:t>
            </a:r>
          </a:p>
        </p:txBody>
      </p:sp>
    </p:spTree>
    <p:extLst>
      <p:ext uri="{BB962C8B-B14F-4D97-AF65-F5344CB8AC3E}">
        <p14:creationId xmlns:p14="http://schemas.microsoft.com/office/powerpoint/2010/main" val="3744916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2cae77cc917_4_163"/>
          <p:cNvSpPr txBox="1"/>
          <p:nvPr/>
        </p:nvSpPr>
        <p:spPr>
          <a:xfrm>
            <a:off x="884849" y="3581388"/>
            <a:ext cx="7002300" cy="1134600"/>
          </a:xfrm>
          <a:prstGeom prst="rect">
            <a:avLst/>
          </a:prstGeom>
          <a:noFill/>
          <a:ln>
            <a:noFill/>
          </a:ln>
          <a:effectLst>
            <a:outerShdw blurRad="254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Ресурси та контакти</a:t>
            </a:r>
            <a:endParaRPr sz="2116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Програми USAID «Конкурентоспроможна економіка України»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g2cae77cc917_4_163"/>
          <p:cNvSpPr/>
          <p:nvPr/>
        </p:nvSpPr>
        <p:spPr>
          <a:xfrm>
            <a:off x="7157162" y="5205237"/>
            <a:ext cx="28551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grants@</a:t>
            </a:r>
            <a:r>
              <a:rPr lang="uk-UA" sz="1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cepukraine</a:t>
            </a: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.org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0" name="Google Shape;490;g2cae77cc917_4_1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7288" y="4558411"/>
            <a:ext cx="314381" cy="314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g2cae77cc917_4_1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5431" y="4556599"/>
            <a:ext cx="318005" cy="318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g2cae77cc917_4_1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37288" y="5305446"/>
            <a:ext cx="318005" cy="318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g2cae77cc917_4_163" descr="Электронная почта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37327" y="5293687"/>
            <a:ext cx="381340" cy="381340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g2cae77cc917_4_163"/>
          <p:cNvSpPr txBox="1"/>
          <p:nvPr/>
        </p:nvSpPr>
        <p:spPr>
          <a:xfrm>
            <a:off x="1383340" y="4447000"/>
            <a:ext cx="189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@usaidcep.ua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g2cae77cc917_4_163"/>
          <p:cNvSpPr txBox="1"/>
          <p:nvPr/>
        </p:nvSpPr>
        <p:spPr>
          <a:xfrm>
            <a:off x="3957213" y="4466156"/>
            <a:ext cx="2175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@usaidcepukraine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g2cae77cc917_4_163"/>
          <p:cNvSpPr txBox="1"/>
          <p:nvPr/>
        </p:nvSpPr>
        <p:spPr>
          <a:xfrm>
            <a:off x="1383340" y="5195650"/>
            <a:ext cx="170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@usaid_cep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g2cae77cc917_4_163"/>
          <p:cNvSpPr txBox="1"/>
          <p:nvPr/>
        </p:nvSpPr>
        <p:spPr>
          <a:xfrm>
            <a:off x="7157142" y="4466150"/>
            <a:ext cx="3529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chemonics.submittable.com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8" name="Google Shape;498;g2cae77cc917_4_163" descr="List with solid fill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36079" y="4523677"/>
            <a:ext cx="383848" cy="383848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g2cae77cc917_4_163"/>
          <p:cNvSpPr txBox="1"/>
          <p:nvPr/>
        </p:nvSpPr>
        <p:spPr>
          <a:xfrm>
            <a:off x="3957227" y="5205250"/>
            <a:ext cx="249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uk-UA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@usaid.cep_ukraine</a:t>
            </a:r>
            <a:endParaRPr sz="1800" b="0" i="0" u="sng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0" name="Google Shape;500;g2cae77cc917_4_16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585425" y="5342038"/>
            <a:ext cx="318000" cy="323483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g2cae77cc917_4_163"/>
          <p:cNvSpPr txBox="1"/>
          <p:nvPr/>
        </p:nvSpPr>
        <p:spPr>
          <a:xfrm>
            <a:off x="2393700" y="1745070"/>
            <a:ext cx="3151800" cy="15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Всі гранти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від Програми USAID «Конкурентоспроможна економіка України» 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2" name="Google Shape;502;g2cae77cc917_4_163" descr="A qr code with black squares&#10;&#10;Description automatically generated with low confidence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16259" y="1773946"/>
            <a:ext cx="1217131" cy="1217131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g2cae77cc917_4_163"/>
          <p:cNvSpPr txBox="1"/>
          <p:nvPr/>
        </p:nvSpPr>
        <p:spPr>
          <a:xfrm>
            <a:off x="7157142" y="2019501"/>
            <a:ext cx="33768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Підписатися на ньюзлетер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uk-UA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від Програми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4" name="Google Shape;504;g2cae77cc917_4_163" descr="A qr code on a white background&#10;&#10;Description automatically generated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842255" y="1773946"/>
            <a:ext cx="1229743" cy="1229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6.9-Template_12.7.2016">
  <a:themeElements>
    <a:clrScheme name="Custom 2">
      <a:dk1>
        <a:srgbClr val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641</Words>
  <Application>Microsoft Macintosh PowerPoint</Application>
  <PresentationFormat>Widescreen</PresentationFormat>
  <Paragraphs>111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Gill Sans</vt:lpstr>
      <vt:lpstr>Arial</vt:lpstr>
      <vt:lpstr>Calibri</vt:lpstr>
      <vt:lpstr>16.9-Template_12.7.2016</vt:lpstr>
      <vt:lpstr>PowerPoint Presentation</vt:lpstr>
      <vt:lpstr>ПРОГРАМА USAID  «КОНКУРЕНТОСПРОМОЖНА ЕКОНОМІКА УКРАЇНИ»</vt:lpstr>
      <vt:lpstr>ПІДХОДИ</vt:lpstr>
      <vt:lpstr>УГОДИ ПРО ПАРТНЕРСТВА  ЩОДО КОНКУРЕНТОСПРОМОЖНОСТІ </vt:lpstr>
      <vt:lpstr>ONFRONTIERS: КОНСУЛЬТАЦІЇ МІЖНАРОДНИХ ЕКСПЕРТІВ ДЛЯ ВИРОБНИЧОГО БІЗНЕСУ</vt:lpstr>
      <vt:lpstr>НАДАННЯ КОНСУЛЬТАЦІЙ ЗАДЛЯ ПІДВИЩЕННЯ ЕКСПОРТНОГО ПОТЕНЦІАЛУ</vt:lpstr>
      <vt:lpstr>ПІДТРИМКА БІЗНЕСІВ </vt:lpstr>
      <vt:lpstr>ПІДТРИМКА БІЗНЕСІВ  ЩОДО ЕНЕРГОНЕЗАЛЕЖНОСТІ ТА СТІЙКОСТІ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Tetiana S Tanchyn</cp:lastModifiedBy>
  <cp:revision>2</cp:revision>
  <dcterms:modified xsi:type="dcterms:W3CDTF">2024-07-24T05:46:45Z</dcterms:modified>
</cp:coreProperties>
</file>